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81" r:id="rId7"/>
    <p:sldId id="282" r:id="rId8"/>
    <p:sldId id="263" r:id="rId9"/>
    <p:sldId id="264" r:id="rId10"/>
    <p:sldId id="283" r:id="rId11"/>
    <p:sldId id="284" r:id="rId12"/>
    <p:sldId id="267" r:id="rId13"/>
    <p:sldId id="268" r:id="rId14"/>
    <p:sldId id="285" r:id="rId15"/>
    <p:sldId id="286" r:id="rId16"/>
    <p:sldId id="271" r:id="rId17"/>
    <p:sldId id="272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A8270-B665-3F49-91A5-9FBCA8ABEFEF}" v="151" dt="2020-08-19T08:27:31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 autoAdjust="0"/>
    <p:restoredTop sz="91429"/>
  </p:normalViewPr>
  <p:slideViewPr>
    <p:cSldViewPr snapToGrid="0" snapToObjects="1">
      <p:cViewPr varScale="1">
        <p:scale>
          <a:sx n="117" d="100"/>
          <a:sy n="117" d="100"/>
        </p:scale>
        <p:origin x="7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田 浩" userId="5b35c6ea7cc6c9f2" providerId="LiveId" clId="{1E7A8270-B665-3F49-91A5-9FBCA8ABEFEF}"/>
    <pc:docChg chg="undo custSel mod addSld delSld modSld">
      <pc:chgData name="田 浩" userId="5b35c6ea7cc6c9f2" providerId="LiveId" clId="{1E7A8270-B665-3F49-91A5-9FBCA8ABEFEF}" dt="2020-08-19T08:40:46.488" v="2498" actId="1076"/>
      <pc:docMkLst>
        <pc:docMk/>
      </pc:docMkLst>
      <pc:sldChg chg="modSp">
        <pc:chgData name="田 浩" userId="5b35c6ea7cc6c9f2" providerId="LiveId" clId="{1E7A8270-B665-3F49-91A5-9FBCA8ABEFEF}" dt="2020-08-18T10:04:51.913" v="773"/>
        <pc:sldMkLst>
          <pc:docMk/>
          <pc:sldMk cId="4120639994" sldId="256"/>
        </pc:sldMkLst>
        <pc:spChg chg="mod">
          <ac:chgData name="田 浩" userId="5b35c6ea7cc6c9f2" providerId="LiveId" clId="{1E7A8270-B665-3F49-91A5-9FBCA8ABEFEF}" dt="2020-08-18T10:04:51.913" v="773"/>
          <ac:spMkLst>
            <pc:docMk/>
            <pc:sldMk cId="4120639994" sldId="256"/>
            <ac:spMk id="4" creationId="{00000000-0000-0000-0000-000000000000}"/>
          </ac:spMkLst>
        </pc:spChg>
      </pc:sldChg>
      <pc:sldChg chg="modSp">
        <pc:chgData name="田 浩" userId="5b35c6ea7cc6c9f2" providerId="LiveId" clId="{1E7A8270-B665-3F49-91A5-9FBCA8ABEFEF}" dt="2020-08-19T01:37:34.614" v="1110" actId="20577"/>
        <pc:sldMkLst>
          <pc:docMk/>
          <pc:sldMk cId="3018529448" sldId="257"/>
        </pc:sldMkLst>
        <pc:spChg chg="mod">
          <ac:chgData name="田 浩" userId="5b35c6ea7cc6c9f2" providerId="LiveId" clId="{1E7A8270-B665-3F49-91A5-9FBCA8ABEFEF}" dt="2020-08-19T01:37:34.614" v="1110" actId="20577"/>
          <ac:spMkLst>
            <pc:docMk/>
            <pc:sldMk cId="3018529448" sldId="257"/>
            <ac:spMk id="26" creationId="{00000000-0000-0000-0000-000000000000}"/>
          </ac:spMkLst>
        </pc:spChg>
      </pc:sldChg>
      <pc:sldChg chg="modSp">
        <pc:chgData name="田 浩" userId="5b35c6ea7cc6c9f2" providerId="LiveId" clId="{1E7A8270-B665-3F49-91A5-9FBCA8ABEFEF}" dt="2020-08-19T01:37:40.987" v="1120" actId="20577"/>
        <pc:sldMkLst>
          <pc:docMk/>
          <pc:sldMk cId="336670097" sldId="258"/>
        </pc:sldMkLst>
        <pc:spChg chg="mod">
          <ac:chgData name="田 浩" userId="5b35c6ea7cc6c9f2" providerId="LiveId" clId="{1E7A8270-B665-3F49-91A5-9FBCA8ABEFEF}" dt="2020-08-19T01:37:40.987" v="1120" actId="20577"/>
          <ac:spMkLst>
            <pc:docMk/>
            <pc:sldMk cId="336670097" sldId="258"/>
            <ac:spMk id="9" creationId="{00000000-0000-0000-0000-000000000000}"/>
          </ac:spMkLst>
        </pc:spChg>
      </pc:sldChg>
      <pc:sldChg chg="addSp delSp modSp mod modClrScheme chgLayout">
        <pc:chgData name="田 浩" userId="5b35c6ea7cc6c9f2" providerId="LiveId" clId="{1E7A8270-B665-3F49-91A5-9FBCA8ABEFEF}" dt="2020-08-19T08:29:45.686" v="2394" actId="478"/>
        <pc:sldMkLst>
          <pc:docMk/>
          <pc:sldMk cId="1239795138" sldId="259"/>
        </pc:sldMkLst>
        <pc:spChg chg="add del mod">
          <ac:chgData name="田 浩" userId="5b35c6ea7cc6c9f2" providerId="LiveId" clId="{1E7A8270-B665-3F49-91A5-9FBCA8ABEFEF}" dt="2020-08-18T09:35:02.372" v="545" actId="478"/>
          <ac:spMkLst>
            <pc:docMk/>
            <pc:sldMk cId="1239795138" sldId="259"/>
            <ac:spMk id="2" creationId="{00000000-0000-0000-0000-000000000000}"/>
          </ac:spMkLst>
        </pc:spChg>
        <pc:spChg chg="add del mod ord">
          <ac:chgData name="田 浩" userId="5b35c6ea7cc6c9f2" providerId="LiveId" clId="{1E7A8270-B665-3F49-91A5-9FBCA8ABEFEF}" dt="2020-08-18T07:30:36.690" v="14" actId="700"/>
          <ac:spMkLst>
            <pc:docMk/>
            <pc:sldMk cId="1239795138" sldId="259"/>
            <ac:spMk id="3" creationId="{D19B1D4F-3DC9-184B-B8C6-0865176A7001}"/>
          </ac:spMkLst>
        </pc:spChg>
        <pc:spChg chg="mod ord">
          <ac:chgData name="田 浩" userId="5b35c6ea7cc6c9f2" providerId="LiveId" clId="{1E7A8270-B665-3F49-91A5-9FBCA8ABEFEF}" dt="2020-08-19T07:04:11.111" v="1352" actId="700"/>
          <ac:spMkLst>
            <pc:docMk/>
            <pc:sldMk cId="1239795138" sldId="259"/>
            <ac:spMk id="4" creationId="{00000000-0000-0000-0000-000000000000}"/>
          </ac:spMkLst>
        </pc:spChg>
        <pc:spChg chg="mod ord">
          <ac:chgData name="田 浩" userId="5b35c6ea7cc6c9f2" providerId="LiveId" clId="{1E7A8270-B665-3F49-91A5-9FBCA8ABEFEF}" dt="2020-08-19T07:04:11.111" v="1352" actId="700"/>
          <ac:spMkLst>
            <pc:docMk/>
            <pc:sldMk cId="1239795138" sldId="259"/>
            <ac:spMk id="5" creationId="{00000000-0000-0000-0000-000000000000}"/>
          </ac:spMkLst>
        </pc:spChg>
        <pc:spChg chg="add mod">
          <ac:chgData name="田 浩" userId="5b35c6ea7cc6c9f2" providerId="LiveId" clId="{1E7A8270-B665-3F49-91A5-9FBCA8ABEFEF}" dt="2020-08-19T07:04:49.243" v="1373" actId="14100"/>
          <ac:spMkLst>
            <pc:docMk/>
            <pc:sldMk cId="1239795138" sldId="259"/>
            <ac:spMk id="7" creationId="{1F8A09CC-1BBE-FF48-BB92-C9D61A837208}"/>
          </ac:spMkLst>
        </pc:spChg>
        <pc:spChg chg="add del mod ord">
          <ac:chgData name="田 浩" userId="5b35c6ea7cc6c9f2" providerId="LiveId" clId="{1E7A8270-B665-3F49-91A5-9FBCA8ABEFEF}" dt="2020-08-18T07:30:36.690" v="14" actId="700"/>
          <ac:spMkLst>
            <pc:docMk/>
            <pc:sldMk cId="1239795138" sldId="259"/>
            <ac:spMk id="10" creationId="{C1942BE7-C167-3444-AC9F-81C6ACF49076}"/>
          </ac:spMkLst>
        </pc:spChg>
        <pc:spChg chg="add del mod ord">
          <ac:chgData name="田 浩" userId="5b35c6ea7cc6c9f2" providerId="LiveId" clId="{1E7A8270-B665-3F49-91A5-9FBCA8ABEFEF}" dt="2020-08-18T07:30:36.690" v="14" actId="700"/>
          <ac:spMkLst>
            <pc:docMk/>
            <pc:sldMk cId="1239795138" sldId="259"/>
            <ac:spMk id="11" creationId="{20F91388-7147-4A43-B0A0-E0495C2669B5}"/>
          </ac:spMkLst>
        </pc:spChg>
        <pc:spChg chg="add del mod ord">
          <ac:chgData name="田 浩" userId="5b35c6ea7cc6c9f2" providerId="LiveId" clId="{1E7A8270-B665-3F49-91A5-9FBCA8ABEFEF}" dt="2020-08-18T07:30:36.690" v="14" actId="700"/>
          <ac:spMkLst>
            <pc:docMk/>
            <pc:sldMk cId="1239795138" sldId="259"/>
            <ac:spMk id="12" creationId="{D82F908D-EF2F-4E44-8232-B511FD1DC800}"/>
          </ac:spMkLst>
        </pc:spChg>
        <pc:spChg chg="add del mod ord">
          <ac:chgData name="田 浩" userId="5b35c6ea7cc6c9f2" providerId="LiveId" clId="{1E7A8270-B665-3F49-91A5-9FBCA8ABEFEF}" dt="2020-08-18T07:30:36.690" v="14" actId="700"/>
          <ac:spMkLst>
            <pc:docMk/>
            <pc:sldMk cId="1239795138" sldId="259"/>
            <ac:spMk id="13" creationId="{C90C7215-86CE-604A-AC07-E61C1EDD638B}"/>
          </ac:spMkLst>
        </pc:spChg>
        <pc:spChg chg="add del mod">
          <ac:chgData name="田 浩" userId="5b35c6ea7cc6c9f2" providerId="LiveId" clId="{1E7A8270-B665-3F49-91A5-9FBCA8ABEFEF}" dt="2020-08-18T07:32:59.666" v="28" actId="478"/>
          <ac:spMkLst>
            <pc:docMk/>
            <pc:sldMk cId="1239795138" sldId="259"/>
            <ac:spMk id="14" creationId="{40DA8116-ACAA-D04E-BEB3-19EF05A27357}"/>
          </ac:spMkLst>
        </pc:spChg>
        <pc:spChg chg="add mod">
          <ac:chgData name="田 浩" userId="5b35c6ea7cc6c9f2" providerId="LiveId" clId="{1E7A8270-B665-3F49-91A5-9FBCA8ABEFEF}" dt="2020-08-19T07:04:55.469" v="1389" actId="1035"/>
          <ac:spMkLst>
            <pc:docMk/>
            <pc:sldMk cId="1239795138" sldId="259"/>
            <ac:spMk id="15" creationId="{AD7B853B-4DEB-F247-AA83-EBE34ADB8B57}"/>
          </ac:spMkLst>
        </pc:spChg>
        <pc:spChg chg="add mod">
          <ac:chgData name="田 浩" userId="5b35c6ea7cc6c9f2" providerId="LiveId" clId="{1E7A8270-B665-3F49-91A5-9FBCA8ABEFEF}" dt="2020-08-19T07:10:17.779" v="1475" actId="20577"/>
          <ac:spMkLst>
            <pc:docMk/>
            <pc:sldMk cId="1239795138" sldId="259"/>
            <ac:spMk id="16" creationId="{00E758AE-971D-D74C-BC74-6061555FB6EA}"/>
          </ac:spMkLst>
        </pc:spChg>
        <pc:spChg chg="add mod">
          <ac:chgData name="田 浩" userId="5b35c6ea7cc6c9f2" providerId="LiveId" clId="{1E7A8270-B665-3F49-91A5-9FBCA8ABEFEF}" dt="2020-08-19T07:09:55.471" v="1454" actId="14100"/>
          <ac:spMkLst>
            <pc:docMk/>
            <pc:sldMk cId="1239795138" sldId="259"/>
            <ac:spMk id="17" creationId="{0776BED3-DA5A-6A47-BCF4-21AFB9F02BD5}"/>
          </ac:spMkLst>
        </pc:spChg>
        <pc:spChg chg="add mod">
          <ac:chgData name="田 浩" userId="5b35c6ea7cc6c9f2" providerId="LiveId" clId="{1E7A8270-B665-3F49-91A5-9FBCA8ABEFEF}" dt="2020-08-19T07:49:28.489" v="2093" actId="1076"/>
          <ac:spMkLst>
            <pc:docMk/>
            <pc:sldMk cId="1239795138" sldId="259"/>
            <ac:spMk id="18" creationId="{161654D8-478D-C84F-90F5-88645A6E1E17}"/>
          </ac:spMkLst>
        </pc:spChg>
        <pc:spChg chg="add mod">
          <ac:chgData name="田 浩" userId="5b35c6ea7cc6c9f2" providerId="LiveId" clId="{1E7A8270-B665-3F49-91A5-9FBCA8ABEFEF}" dt="2020-08-19T08:27:21.665" v="2237" actId="1076"/>
          <ac:spMkLst>
            <pc:docMk/>
            <pc:sldMk cId="1239795138" sldId="259"/>
            <ac:spMk id="19" creationId="{C669F3C7-3ED6-844E-B7C5-9E0262DB553F}"/>
          </ac:spMkLst>
        </pc:spChg>
        <pc:spChg chg="add mod">
          <ac:chgData name="田 浩" userId="5b35c6ea7cc6c9f2" providerId="LiveId" clId="{1E7A8270-B665-3F49-91A5-9FBCA8ABEFEF}" dt="2020-08-19T07:42:46.958" v="2061" actId="1076"/>
          <ac:spMkLst>
            <pc:docMk/>
            <pc:sldMk cId="1239795138" sldId="259"/>
            <ac:spMk id="22" creationId="{B15DD8C6-F222-1745-B9E2-4713FA23753A}"/>
          </ac:spMkLst>
        </pc:spChg>
        <pc:spChg chg="add del mod">
          <ac:chgData name="田 浩" userId="5b35c6ea7cc6c9f2" providerId="LiveId" clId="{1E7A8270-B665-3F49-91A5-9FBCA8ABEFEF}" dt="2020-08-18T09:35:02.372" v="545" actId="478"/>
          <ac:spMkLst>
            <pc:docMk/>
            <pc:sldMk cId="1239795138" sldId="259"/>
            <ac:spMk id="23" creationId="{00000000-0000-0000-0000-000000000000}"/>
          </ac:spMkLst>
        </pc:spChg>
        <pc:spChg chg="add mod">
          <ac:chgData name="田 浩" userId="5b35c6ea7cc6c9f2" providerId="LiveId" clId="{1E7A8270-B665-3F49-91A5-9FBCA8ABEFEF}" dt="2020-08-19T07:43:05.780" v="2075" actId="20577"/>
          <ac:spMkLst>
            <pc:docMk/>
            <pc:sldMk cId="1239795138" sldId="259"/>
            <ac:spMk id="23" creationId="{27D3D645-E102-5F42-AED5-F413F691C32A}"/>
          </ac:spMkLst>
        </pc:spChg>
        <pc:spChg chg="add del mod">
          <ac:chgData name="田 浩" userId="5b35c6ea7cc6c9f2" providerId="LiveId" clId="{1E7A8270-B665-3F49-91A5-9FBCA8ABEFEF}" dt="2020-08-18T09:35:02.372" v="545" actId="478"/>
          <ac:spMkLst>
            <pc:docMk/>
            <pc:sldMk cId="1239795138" sldId="259"/>
            <ac:spMk id="24" creationId="{00000000-0000-0000-0000-000000000000}"/>
          </ac:spMkLst>
        </pc:spChg>
        <pc:spChg chg="add mod">
          <ac:chgData name="田 浩" userId="5b35c6ea7cc6c9f2" providerId="LiveId" clId="{1E7A8270-B665-3F49-91A5-9FBCA8ABEFEF}" dt="2020-08-19T07:43:20.329" v="2090" actId="20577"/>
          <ac:spMkLst>
            <pc:docMk/>
            <pc:sldMk cId="1239795138" sldId="259"/>
            <ac:spMk id="24" creationId="{958D7170-465F-D247-8DF2-3FB678F42769}"/>
          </ac:spMkLst>
        </pc:spChg>
        <pc:spChg chg="add del mod">
          <ac:chgData name="田 浩" userId="5b35c6ea7cc6c9f2" providerId="LiveId" clId="{1E7A8270-B665-3F49-91A5-9FBCA8ABEFEF}" dt="2020-08-18T09:35:02.372" v="545" actId="478"/>
          <ac:spMkLst>
            <pc:docMk/>
            <pc:sldMk cId="1239795138" sldId="259"/>
            <ac:spMk id="25" creationId="{00000000-0000-0000-0000-000000000000}"/>
          </ac:spMkLst>
        </pc:spChg>
        <pc:spChg chg="add mod">
          <ac:chgData name="田 浩" userId="5b35c6ea7cc6c9f2" providerId="LiveId" clId="{1E7A8270-B665-3F49-91A5-9FBCA8ABEFEF}" dt="2020-08-19T07:51:37.580" v="2134" actId="20577"/>
          <ac:spMkLst>
            <pc:docMk/>
            <pc:sldMk cId="1239795138" sldId="259"/>
            <ac:spMk id="25" creationId="{57FEE2DF-32FC-D948-A739-EB41B6F072A7}"/>
          </ac:spMkLst>
        </pc:spChg>
        <pc:spChg chg="add del mod">
          <ac:chgData name="田 浩" userId="5b35c6ea7cc6c9f2" providerId="LiveId" clId="{1E7A8270-B665-3F49-91A5-9FBCA8ABEFEF}" dt="2020-08-19T08:29:45.686" v="2394" actId="478"/>
          <ac:spMkLst>
            <pc:docMk/>
            <pc:sldMk cId="1239795138" sldId="259"/>
            <ac:spMk id="26" creationId="{8DE64778-D646-1B41-91DD-D449E13F0A0B}"/>
          </ac:spMkLst>
        </pc:spChg>
        <pc:spChg chg="add mod">
          <ac:chgData name="田 浩" userId="5b35c6ea7cc6c9f2" providerId="LiveId" clId="{1E7A8270-B665-3F49-91A5-9FBCA8ABEFEF}" dt="2020-08-19T07:04:55.469" v="1389" actId="1035"/>
          <ac:spMkLst>
            <pc:docMk/>
            <pc:sldMk cId="1239795138" sldId="259"/>
            <ac:spMk id="28" creationId="{E29B8DC9-F672-024C-B175-A2627545E965}"/>
          </ac:spMkLst>
        </pc:spChg>
        <pc:spChg chg="add del mod">
          <ac:chgData name="田 浩" userId="5b35c6ea7cc6c9f2" providerId="LiveId" clId="{1E7A8270-B665-3F49-91A5-9FBCA8ABEFEF}" dt="2020-08-18T07:37:13.686" v="108" actId="478"/>
          <ac:spMkLst>
            <pc:docMk/>
            <pc:sldMk cId="1239795138" sldId="259"/>
            <ac:spMk id="29" creationId="{20E0D6E1-7BFE-4645-BB3E-7355E5CB895F}"/>
          </ac:spMkLst>
        </pc:spChg>
        <pc:spChg chg="add mod">
          <ac:chgData name="田 浩" userId="5b35c6ea7cc6c9f2" providerId="LiveId" clId="{1E7A8270-B665-3F49-91A5-9FBCA8ABEFEF}" dt="2020-08-19T07:05:00.794" v="1396" actId="1036"/>
          <ac:spMkLst>
            <pc:docMk/>
            <pc:sldMk cId="1239795138" sldId="259"/>
            <ac:spMk id="31" creationId="{FD29CD96-C747-8F4D-8656-923EE8784E12}"/>
          </ac:spMkLst>
        </pc:spChg>
        <pc:spChg chg="add mod">
          <ac:chgData name="田 浩" userId="5b35c6ea7cc6c9f2" providerId="LiveId" clId="{1E7A8270-B665-3F49-91A5-9FBCA8ABEFEF}" dt="2020-08-19T07:05:00.794" v="1396" actId="1036"/>
          <ac:spMkLst>
            <pc:docMk/>
            <pc:sldMk cId="1239795138" sldId="259"/>
            <ac:spMk id="32" creationId="{BFDB5FB2-12CE-7E40-B8FD-FC5347340530}"/>
          </ac:spMkLst>
        </pc:spChg>
        <pc:spChg chg="add mod">
          <ac:chgData name="田 浩" userId="5b35c6ea7cc6c9f2" providerId="LiveId" clId="{1E7A8270-B665-3F49-91A5-9FBCA8ABEFEF}" dt="2020-08-19T07:05:00.794" v="1396" actId="1036"/>
          <ac:spMkLst>
            <pc:docMk/>
            <pc:sldMk cId="1239795138" sldId="259"/>
            <ac:spMk id="33" creationId="{B4A771BB-3FC4-9E4D-853C-B5F2C77DD8E9}"/>
          </ac:spMkLst>
        </pc:spChg>
        <pc:spChg chg="add mod">
          <ac:chgData name="田 浩" userId="5b35c6ea7cc6c9f2" providerId="LiveId" clId="{1E7A8270-B665-3F49-91A5-9FBCA8ABEFEF}" dt="2020-08-19T07:05:00.794" v="1396" actId="1036"/>
          <ac:spMkLst>
            <pc:docMk/>
            <pc:sldMk cId="1239795138" sldId="259"/>
            <ac:spMk id="34" creationId="{BEBA8F06-8F73-3D4D-9DD4-D40D788E4EDA}"/>
          </ac:spMkLst>
        </pc:spChg>
        <pc:grpChg chg="add del mod">
          <ac:chgData name="田 浩" userId="5b35c6ea7cc6c9f2" providerId="LiveId" clId="{1E7A8270-B665-3F49-91A5-9FBCA8ABEFEF}" dt="2020-08-18T09:35:02.372" v="545" actId="478"/>
          <ac:grpSpMkLst>
            <pc:docMk/>
            <pc:sldMk cId="1239795138" sldId="259"/>
            <ac:grpSpMk id="6" creationId="{00000000-0000-0000-0000-000000000000}"/>
          </ac:grpSpMkLst>
        </pc:grpChg>
        <pc:grpChg chg="add del mod">
          <ac:chgData name="田 浩" userId="5b35c6ea7cc6c9f2" providerId="LiveId" clId="{1E7A8270-B665-3F49-91A5-9FBCA8ABEFEF}" dt="2020-08-18T09:35:02.372" v="545" actId="478"/>
          <ac:grpSpMkLst>
            <pc:docMk/>
            <pc:sldMk cId="1239795138" sldId="259"/>
            <ac:grpSpMk id="7" creationId="{00000000-0000-0000-0000-000000000000}"/>
          </ac:grpSpMkLst>
        </pc:grpChg>
        <pc:grpChg chg="add del mod">
          <ac:chgData name="田 浩" userId="5b35c6ea7cc6c9f2" providerId="LiveId" clId="{1E7A8270-B665-3F49-91A5-9FBCA8ABEFEF}" dt="2020-08-18T09:35:02.372" v="545" actId="478"/>
          <ac:grpSpMkLst>
            <pc:docMk/>
            <pc:sldMk cId="1239795138" sldId="259"/>
            <ac:grpSpMk id="8" creationId="{00000000-0000-0000-0000-000000000000}"/>
          </ac:grpSpMkLst>
        </pc:grpChg>
        <pc:grpChg chg="add del mod">
          <ac:chgData name="田 浩" userId="5b35c6ea7cc6c9f2" providerId="LiveId" clId="{1E7A8270-B665-3F49-91A5-9FBCA8ABEFEF}" dt="2020-08-18T09:35:02.372" v="545" actId="478"/>
          <ac:grpSpMkLst>
            <pc:docMk/>
            <pc:sldMk cId="1239795138" sldId="259"/>
            <ac:grpSpMk id="9" creationId="{00000000-0000-0000-0000-000000000000}"/>
          </ac:grpSpMkLst>
        </pc:grpChg>
        <pc:picChg chg="add del mod">
          <ac:chgData name="田 浩" userId="5b35c6ea7cc6c9f2" providerId="LiveId" clId="{1E7A8270-B665-3F49-91A5-9FBCA8ABEFEF}" dt="2020-08-19T07:12:27.828" v="1525"/>
          <ac:picMkLst>
            <pc:docMk/>
            <pc:sldMk cId="1239795138" sldId="259"/>
            <ac:picMk id="8" creationId="{8E3F5B7F-13FF-FF4D-A3AC-1626E67A1264}"/>
          </ac:picMkLst>
        </pc:picChg>
        <pc:picChg chg="add mod modCrop">
          <ac:chgData name="田 浩" userId="5b35c6ea7cc6c9f2" providerId="LiveId" clId="{1E7A8270-B665-3F49-91A5-9FBCA8ABEFEF}" dt="2020-08-19T07:27:27.134" v="1598" actId="1076"/>
          <ac:picMkLst>
            <pc:docMk/>
            <pc:sldMk cId="1239795138" sldId="259"/>
            <ac:picMk id="9" creationId="{0AA34455-07B7-A240-B06A-715A0F533F5F}"/>
          </ac:picMkLst>
        </pc:picChg>
        <pc:picChg chg="add del mod">
          <ac:chgData name="田 浩" userId="5b35c6ea7cc6c9f2" providerId="LiveId" clId="{1E7A8270-B665-3F49-91A5-9FBCA8ABEFEF}" dt="2020-08-19T07:14:20.263" v="1538"/>
          <ac:picMkLst>
            <pc:docMk/>
            <pc:sldMk cId="1239795138" sldId="259"/>
            <ac:picMk id="10" creationId="{55092653-077D-DA4A-807C-5E4BF3984193}"/>
          </ac:picMkLst>
        </pc:picChg>
        <pc:picChg chg="add del mod modCrop">
          <ac:chgData name="田 浩" userId="5b35c6ea7cc6c9f2" providerId="LiveId" clId="{1E7A8270-B665-3F49-91A5-9FBCA8ABEFEF}" dt="2020-08-19T07:21:05.713" v="1566" actId="478"/>
          <ac:picMkLst>
            <pc:docMk/>
            <pc:sldMk cId="1239795138" sldId="259"/>
            <ac:picMk id="11" creationId="{33AD3C3D-3F8F-6E41-BCB0-FB5DCA95B273}"/>
          </ac:picMkLst>
        </pc:picChg>
        <pc:picChg chg="add mod modCrop">
          <ac:chgData name="田 浩" userId="5b35c6ea7cc6c9f2" providerId="LiveId" clId="{1E7A8270-B665-3F49-91A5-9FBCA8ABEFEF}" dt="2020-08-19T07:27:27.134" v="1598" actId="1076"/>
          <ac:picMkLst>
            <pc:docMk/>
            <pc:sldMk cId="1239795138" sldId="259"/>
            <ac:picMk id="12" creationId="{1E922A83-E2C2-5347-A17A-D95C846299E2}"/>
          </ac:picMkLst>
        </pc:picChg>
        <pc:picChg chg="add del mod">
          <ac:chgData name="田 浩" userId="5b35c6ea7cc6c9f2" providerId="LiveId" clId="{1E7A8270-B665-3F49-91A5-9FBCA8ABEFEF}" dt="2020-08-19T07:20:39.723" v="1561"/>
          <ac:picMkLst>
            <pc:docMk/>
            <pc:sldMk cId="1239795138" sldId="259"/>
            <ac:picMk id="13" creationId="{70A99F33-0B53-C847-AC7E-E859D52A3863}"/>
          </ac:picMkLst>
        </pc:picChg>
        <pc:picChg chg="add del mod">
          <ac:chgData name="田 浩" userId="5b35c6ea7cc6c9f2" providerId="LiveId" clId="{1E7A8270-B665-3F49-91A5-9FBCA8ABEFEF}" dt="2020-08-19T07:22:19.110" v="1575" actId="478"/>
          <ac:picMkLst>
            <pc:docMk/>
            <pc:sldMk cId="1239795138" sldId="259"/>
            <ac:picMk id="14" creationId="{342BA050-6C6E-6640-B397-1311943F8370}"/>
          </ac:picMkLst>
        </pc:picChg>
        <pc:picChg chg="add mod modCrop">
          <ac:chgData name="田 浩" userId="5b35c6ea7cc6c9f2" providerId="LiveId" clId="{1E7A8270-B665-3F49-91A5-9FBCA8ABEFEF}" dt="2020-08-19T07:27:27.134" v="1598" actId="1076"/>
          <ac:picMkLst>
            <pc:docMk/>
            <pc:sldMk cId="1239795138" sldId="259"/>
            <ac:picMk id="20" creationId="{D8B3E627-E5FD-6640-BB5E-4050CD85B21D}"/>
          </ac:picMkLst>
        </pc:picChg>
        <pc:picChg chg="add mod modCrop">
          <ac:chgData name="田 浩" userId="5b35c6ea7cc6c9f2" providerId="LiveId" clId="{1E7A8270-B665-3F49-91A5-9FBCA8ABEFEF}" dt="2020-08-19T07:27:27.134" v="1598" actId="1076"/>
          <ac:picMkLst>
            <pc:docMk/>
            <pc:sldMk cId="1239795138" sldId="259"/>
            <ac:picMk id="21" creationId="{0FCA60DC-5D5A-3E49-95B7-ABC087815BB4}"/>
          </ac:picMkLst>
        </pc:picChg>
        <pc:cxnChg chg="add mod">
          <ac:chgData name="田 浩" userId="5b35c6ea7cc6c9f2" providerId="LiveId" clId="{1E7A8270-B665-3F49-91A5-9FBCA8ABEFEF}" dt="2020-08-19T07:03:30.364" v="1343" actId="208"/>
          <ac:cxnSpMkLst>
            <pc:docMk/>
            <pc:sldMk cId="1239795138" sldId="259"/>
            <ac:cxnSpMk id="3" creationId="{61C92C59-355B-6844-B8F7-4F08C13BC58E}"/>
          </ac:cxnSpMkLst>
        </pc:cxnChg>
        <pc:cxnChg chg="add del mod">
          <ac:chgData name="田 浩" userId="5b35c6ea7cc6c9f2" providerId="LiveId" clId="{1E7A8270-B665-3F49-91A5-9FBCA8ABEFEF}" dt="2020-08-18T09:35:02.372" v="545" actId="478"/>
          <ac:cxnSpMkLst>
            <pc:docMk/>
            <pc:sldMk cId="1239795138" sldId="259"/>
            <ac:cxnSpMk id="91" creationId="{00000000-0000-0000-0000-000000000000}"/>
          </ac:cxnSpMkLst>
        </pc:cxnChg>
      </pc:sldChg>
      <pc:sldChg chg="addSp delSp modSp modAnim">
        <pc:chgData name="田 浩" userId="5b35c6ea7cc6c9f2" providerId="LiveId" clId="{1E7A8270-B665-3F49-91A5-9FBCA8ABEFEF}" dt="2020-08-18T08:23:38.215" v="397" actId="1076"/>
        <pc:sldMkLst>
          <pc:docMk/>
          <pc:sldMk cId="932964069" sldId="264"/>
        </pc:sldMkLst>
        <pc:spChg chg="add mod">
          <ac:chgData name="田 浩" userId="5b35c6ea7cc6c9f2" providerId="LiveId" clId="{1E7A8270-B665-3F49-91A5-9FBCA8ABEFEF}" dt="2020-08-18T08:20:25.425" v="394" actId="1076"/>
          <ac:spMkLst>
            <pc:docMk/>
            <pc:sldMk cId="932964069" sldId="264"/>
            <ac:spMk id="2" creationId="{628A5FBB-F1F8-BB4D-A54B-4BB3EAA97734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5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6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7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8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3.932" v="291" actId="478"/>
          <ac:spMkLst>
            <pc:docMk/>
            <pc:sldMk cId="932964069" sldId="264"/>
            <ac:spMk id="9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10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11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12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14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15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17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18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20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21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23" creationId="{00000000-0000-0000-0000-000000000000}"/>
          </ac:spMkLst>
        </pc:spChg>
        <pc:spChg chg="del">
          <ac:chgData name="田 浩" userId="5b35c6ea7cc6c9f2" providerId="LiveId" clId="{1E7A8270-B665-3F49-91A5-9FBCA8ABEFEF}" dt="2020-08-18T07:56:21.183" v="290" actId="478"/>
          <ac:spMkLst>
            <pc:docMk/>
            <pc:sldMk cId="932964069" sldId="264"/>
            <ac:spMk id="24" creationId="{00000000-0000-0000-0000-000000000000}"/>
          </ac:spMkLst>
        </pc:spChg>
        <pc:picChg chg="add mod">
          <ac:chgData name="田 浩" userId="5b35c6ea7cc6c9f2" providerId="LiveId" clId="{1E7A8270-B665-3F49-91A5-9FBCA8ABEFEF}" dt="2020-08-18T08:23:38.215" v="397" actId="1076"/>
          <ac:picMkLst>
            <pc:docMk/>
            <pc:sldMk cId="932964069" sldId="264"/>
            <ac:picMk id="3" creationId="{EAC38372-C110-3A4B-B664-EF5E944C3192}"/>
          </ac:picMkLst>
        </pc:picChg>
        <pc:cxnChg chg="del">
          <ac:chgData name="田 浩" userId="5b35c6ea7cc6c9f2" providerId="LiveId" clId="{1E7A8270-B665-3F49-91A5-9FBCA8ABEFEF}" dt="2020-08-18T07:56:21.183" v="290" actId="478"/>
          <ac:cxnSpMkLst>
            <pc:docMk/>
            <pc:sldMk cId="932964069" sldId="264"/>
            <ac:cxnSpMk id="28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56:21.183" v="290" actId="478"/>
          <ac:cxnSpMkLst>
            <pc:docMk/>
            <pc:sldMk cId="932964069" sldId="264"/>
            <ac:cxnSpMk id="29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56:21.183" v="290" actId="478"/>
          <ac:cxnSpMkLst>
            <pc:docMk/>
            <pc:sldMk cId="932964069" sldId="264"/>
            <ac:cxnSpMk id="31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56:21.183" v="290" actId="478"/>
          <ac:cxnSpMkLst>
            <pc:docMk/>
            <pc:sldMk cId="932964069" sldId="264"/>
            <ac:cxnSpMk id="32" creationId="{00000000-0000-0000-0000-000000000000}"/>
          </ac:cxnSpMkLst>
        </pc:cxnChg>
      </pc:sldChg>
      <pc:sldChg chg="modSp">
        <pc:chgData name="田 浩" userId="5b35c6ea7cc6c9f2" providerId="LiveId" clId="{1E7A8270-B665-3F49-91A5-9FBCA8ABEFEF}" dt="2020-08-18T07:41:00.259" v="139" actId="20577"/>
        <pc:sldMkLst>
          <pc:docMk/>
          <pc:sldMk cId="4028610635" sldId="267"/>
        </pc:sldMkLst>
        <pc:spChg chg="mod">
          <ac:chgData name="田 浩" userId="5b35c6ea7cc6c9f2" providerId="LiveId" clId="{1E7A8270-B665-3F49-91A5-9FBCA8ABEFEF}" dt="2020-08-18T07:41:00.259" v="139" actId="20577"/>
          <ac:spMkLst>
            <pc:docMk/>
            <pc:sldMk cId="4028610635" sldId="267"/>
            <ac:spMk id="7" creationId="{00000000-0000-0000-0000-000000000000}"/>
          </ac:spMkLst>
        </pc:spChg>
      </pc:sldChg>
      <pc:sldChg chg="addSp delSp modSp modAnim">
        <pc:chgData name="田 浩" userId="5b35c6ea7cc6c9f2" providerId="LiveId" clId="{1E7A8270-B665-3F49-91A5-9FBCA8ABEFEF}" dt="2020-08-18T09:57:16.042" v="639" actId="1036"/>
        <pc:sldMkLst>
          <pc:docMk/>
          <pc:sldMk cId="1693995147" sldId="268"/>
        </pc:sldMkLst>
        <pc:spChg chg="add mod">
          <ac:chgData name="田 浩" userId="5b35c6ea7cc6c9f2" providerId="LiveId" clId="{1E7A8270-B665-3F49-91A5-9FBCA8ABEFEF}" dt="2020-08-18T09:57:16.042" v="639" actId="1036"/>
          <ac:spMkLst>
            <pc:docMk/>
            <pc:sldMk cId="1693995147" sldId="268"/>
            <ac:spMk id="2" creationId="{BBEF7516-3EA1-4042-9B0E-64FD2D4A59BA}"/>
          </ac:spMkLst>
        </pc:spChg>
        <pc:spChg chg="add mod">
          <ac:chgData name="田 浩" userId="5b35c6ea7cc6c9f2" providerId="LiveId" clId="{1E7A8270-B665-3F49-91A5-9FBCA8ABEFEF}" dt="2020-08-18T09:57:16.042" v="639" actId="1036"/>
          <ac:spMkLst>
            <pc:docMk/>
            <pc:sldMk cId="1693995147" sldId="268"/>
            <ac:spMk id="3" creationId="{32B2C783-E2DC-EC45-A428-4476DC72DE09}"/>
          </ac:spMkLst>
        </pc:spChg>
        <pc:spChg chg="mod">
          <ac:chgData name="田 浩" userId="5b35c6ea7cc6c9f2" providerId="LiveId" clId="{1E7A8270-B665-3F49-91A5-9FBCA8ABEFEF}" dt="2020-08-18T07:40:25.505" v="137"/>
          <ac:spMkLst>
            <pc:docMk/>
            <pc:sldMk cId="1693995147" sldId="268"/>
            <ac:spMk id="4" creationId="{00000000-0000-0000-0000-000000000000}"/>
          </ac:spMkLst>
        </pc:spChg>
        <pc:spChg chg="add mod">
          <ac:chgData name="田 浩" userId="5b35c6ea7cc6c9f2" providerId="LiveId" clId="{1E7A8270-B665-3F49-91A5-9FBCA8ABEFEF}" dt="2020-08-18T09:57:07.201" v="631" actId="1076"/>
          <ac:spMkLst>
            <pc:docMk/>
            <pc:sldMk cId="1693995147" sldId="268"/>
            <ac:spMk id="9" creationId="{A6023563-B129-FE47-9EA3-CD344AAD1643}"/>
          </ac:spMkLst>
        </pc:spChg>
        <pc:spChg chg="del">
          <ac:chgData name="田 浩" userId="5b35c6ea7cc6c9f2" providerId="LiveId" clId="{1E7A8270-B665-3F49-91A5-9FBCA8ABEFEF}" dt="2020-08-18T08:02:17.636" v="356" actId="478"/>
          <ac:spMkLst>
            <pc:docMk/>
            <pc:sldMk cId="1693995147" sldId="268"/>
            <ac:spMk id="16" creationId="{00000000-0000-0000-0000-000000000000}"/>
          </ac:spMkLst>
        </pc:spChg>
        <pc:spChg chg="del">
          <ac:chgData name="田 浩" userId="5b35c6ea7cc6c9f2" providerId="LiveId" clId="{1E7A8270-B665-3F49-91A5-9FBCA8ABEFEF}" dt="2020-08-18T08:02:17.636" v="356" actId="478"/>
          <ac:spMkLst>
            <pc:docMk/>
            <pc:sldMk cId="1693995147" sldId="268"/>
            <ac:spMk id="20" creationId="{00000000-0000-0000-0000-000000000000}"/>
          </ac:spMkLst>
        </pc:spChg>
        <pc:spChg chg="del">
          <ac:chgData name="田 浩" userId="5b35c6ea7cc6c9f2" providerId="LiveId" clId="{1E7A8270-B665-3F49-91A5-9FBCA8ABEFEF}" dt="2020-08-18T08:02:17.636" v="356" actId="478"/>
          <ac:spMkLst>
            <pc:docMk/>
            <pc:sldMk cId="1693995147" sldId="268"/>
            <ac:spMk id="25" creationId="{00000000-0000-0000-0000-000000000000}"/>
          </ac:spMkLst>
        </pc:spChg>
        <pc:grpChg chg="del">
          <ac:chgData name="田 浩" userId="5b35c6ea7cc6c9f2" providerId="LiveId" clId="{1E7A8270-B665-3F49-91A5-9FBCA8ABEFEF}" dt="2020-08-18T08:02:17.636" v="356" actId="478"/>
          <ac:grpSpMkLst>
            <pc:docMk/>
            <pc:sldMk cId="1693995147" sldId="268"/>
            <ac:grpSpMk id="13" creationId="{00000000-0000-0000-0000-000000000000}"/>
          </ac:grpSpMkLst>
        </pc:grpChg>
        <pc:grpChg chg="del">
          <ac:chgData name="田 浩" userId="5b35c6ea7cc6c9f2" providerId="LiveId" clId="{1E7A8270-B665-3F49-91A5-9FBCA8ABEFEF}" dt="2020-08-18T08:02:17.636" v="356" actId="478"/>
          <ac:grpSpMkLst>
            <pc:docMk/>
            <pc:sldMk cId="1693995147" sldId="268"/>
            <ac:grpSpMk id="19" creationId="{00000000-0000-0000-0000-000000000000}"/>
          </ac:grpSpMkLst>
        </pc:grpChg>
        <pc:grpChg chg="del">
          <ac:chgData name="田 浩" userId="5b35c6ea7cc6c9f2" providerId="LiveId" clId="{1E7A8270-B665-3F49-91A5-9FBCA8ABEFEF}" dt="2020-08-18T08:02:17.636" v="356" actId="478"/>
          <ac:grpSpMkLst>
            <pc:docMk/>
            <pc:sldMk cId="1693995147" sldId="268"/>
            <ac:grpSpMk id="24" creationId="{00000000-0000-0000-0000-000000000000}"/>
          </ac:grpSpMkLst>
        </pc:grpChg>
        <pc:picChg chg="add mod">
          <ac:chgData name="田 浩" userId="5b35c6ea7cc6c9f2" providerId="LiveId" clId="{1E7A8270-B665-3F49-91A5-9FBCA8ABEFEF}" dt="2020-08-18T09:57:16.042" v="639" actId="1036"/>
          <ac:picMkLst>
            <pc:docMk/>
            <pc:sldMk cId="1693995147" sldId="268"/>
            <ac:picMk id="6" creationId="{6CFB14EE-E004-9D4C-AF46-01944DE231FF}"/>
          </ac:picMkLst>
        </pc:picChg>
        <pc:picChg chg="del">
          <ac:chgData name="田 浩" userId="5b35c6ea7cc6c9f2" providerId="LiveId" clId="{1E7A8270-B665-3F49-91A5-9FBCA8ABEFEF}" dt="2020-08-18T08:02:18.578" v="357" actId="478"/>
          <ac:picMkLst>
            <pc:docMk/>
            <pc:sldMk cId="1693995147" sldId="268"/>
            <ac:picMk id="7" creationId="{00000000-0000-0000-0000-000000000000}"/>
          </ac:picMkLst>
        </pc:picChg>
        <pc:picChg chg="add mod">
          <ac:chgData name="田 浩" userId="5b35c6ea7cc6c9f2" providerId="LiveId" clId="{1E7A8270-B665-3F49-91A5-9FBCA8ABEFEF}" dt="2020-08-18T09:57:16.042" v="639" actId="1036"/>
          <ac:picMkLst>
            <pc:docMk/>
            <pc:sldMk cId="1693995147" sldId="268"/>
            <ac:picMk id="8" creationId="{3E8AE25D-C190-EB4D-B667-7EC88A572D54}"/>
          </ac:picMkLst>
        </pc:picChg>
        <pc:picChg chg="del">
          <ac:chgData name="田 浩" userId="5b35c6ea7cc6c9f2" providerId="LiveId" clId="{1E7A8270-B665-3F49-91A5-9FBCA8ABEFEF}" dt="2020-08-18T08:02:38.399" v="359" actId="478"/>
          <ac:picMkLst>
            <pc:docMk/>
            <pc:sldMk cId="1693995147" sldId="268"/>
            <ac:picMk id="28" creationId="{00000000-0000-0000-0000-000000000000}"/>
          </ac:picMkLst>
        </pc:picChg>
      </pc:sldChg>
      <pc:sldChg chg="modSp del">
        <pc:chgData name="田 浩" userId="5b35c6ea7cc6c9f2" providerId="LiveId" clId="{1E7A8270-B665-3F49-91A5-9FBCA8ABEFEF}" dt="2020-08-18T07:41:23.420" v="143" actId="2696"/>
        <pc:sldMkLst>
          <pc:docMk/>
          <pc:sldMk cId="2645968705" sldId="269"/>
        </pc:sldMkLst>
        <pc:spChg chg="mod">
          <ac:chgData name="田 浩" userId="5b35c6ea7cc6c9f2" providerId="LiveId" clId="{1E7A8270-B665-3F49-91A5-9FBCA8ABEFEF}" dt="2020-08-18T07:41:10.486" v="140"/>
          <ac:spMkLst>
            <pc:docMk/>
            <pc:sldMk cId="2645968705" sldId="269"/>
            <ac:spMk id="4" creationId="{00000000-0000-0000-0000-000000000000}"/>
          </ac:spMkLst>
        </pc:spChg>
      </pc:sldChg>
      <pc:sldChg chg="del">
        <pc:chgData name="田 浩" userId="5b35c6ea7cc6c9f2" providerId="LiveId" clId="{1E7A8270-B665-3F49-91A5-9FBCA8ABEFEF}" dt="2020-08-18T07:41:24.845" v="144" actId="2696"/>
        <pc:sldMkLst>
          <pc:docMk/>
          <pc:sldMk cId="2315586117" sldId="270"/>
        </pc:sldMkLst>
      </pc:sldChg>
      <pc:sldChg chg="modSp">
        <pc:chgData name="田 浩" userId="5b35c6ea7cc6c9f2" providerId="LiveId" clId="{1E7A8270-B665-3F49-91A5-9FBCA8ABEFEF}" dt="2020-08-18T07:41:57.576" v="161" actId="20577"/>
        <pc:sldMkLst>
          <pc:docMk/>
          <pc:sldMk cId="55768619" sldId="271"/>
        </pc:sldMkLst>
        <pc:spChg chg="mod">
          <ac:chgData name="田 浩" userId="5b35c6ea7cc6c9f2" providerId="LiveId" clId="{1E7A8270-B665-3F49-91A5-9FBCA8ABEFEF}" dt="2020-08-18T07:41:47.680" v="158" actId="20577"/>
          <ac:spMkLst>
            <pc:docMk/>
            <pc:sldMk cId="55768619" sldId="271"/>
            <ac:spMk id="3" creationId="{00000000-0000-0000-0000-000000000000}"/>
          </ac:spMkLst>
        </pc:spChg>
        <pc:spChg chg="mod">
          <ac:chgData name="田 浩" userId="5b35c6ea7cc6c9f2" providerId="LiveId" clId="{1E7A8270-B665-3F49-91A5-9FBCA8ABEFEF}" dt="2020-08-18T07:41:57.576" v="161" actId="20577"/>
          <ac:spMkLst>
            <pc:docMk/>
            <pc:sldMk cId="55768619" sldId="271"/>
            <ac:spMk id="7" creationId="{00000000-0000-0000-0000-000000000000}"/>
          </ac:spMkLst>
        </pc:spChg>
      </pc:sldChg>
      <pc:sldChg chg="addSp delSp modSp">
        <pc:chgData name="田 浩" userId="5b35c6ea7cc6c9f2" providerId="LiveId" clId="{1E7A8270-B665-3F49-91A5-9FBCA8ABEFEF}" dt="2020-08-18T10:21:12.602" v="1102" actId="20577"/>
        <pc:sldMkLst>
          <pc:docMk/>
          <pc:sldMk cId="4153729277" sldId="272"/>
        </pc:sldMkLst>
        <pc:spChg chg="add mod">
          <ac:chgData name="田 浩" userId="5b35c6ea7cc6c9f2" providerId="LiveId" clId="{1E7A8270-B665-3F49-91A5-9FBCA8ABEFEF}" dt="2020-08-18T10:21:12.602" v="1102" actId="20577"/>
          <ac:spMkLst>
            <pc:docMk/>
            <pc:sldMk cId="4153729277" sldId="272"/>
            <ac:spMk id="2" creationId="{69245200-0874-5E4B-B9BE-E12AF1A303AC}"/>
          </ac:spMkLst>
        </pc:spChg>
        <pc:spChg chg="add mod">
          <ac:chgData name="田 浩" userId="5b35c6ea7cc6c9f2" providerId="LiveId" clId="{1E7A8270-B665-3F49-91A5-9FBCA8ABEFEF}" dt="2020-08-18T10:13:48.710" v="987" actId="14100"/>
          <ac:spMkLst>
            <pc:docMk/>
            <pc:sldMk cId="4153729277" sldId="272"/>
            <ac:spMk id="3" creationId="{B3F69ED3-725F-F745-B011-62B7F7040D10}"/>
          </ac:spMkLst>
        </pc:spChg>
        <pc:spChg chg="mod">
          <ac:chgData name="田 浩" userId="5b35c6ea7cc6c9f2" providerId="LiveId" clId="{1E7A8270-B665-3F49-91A5-9FBCA8ABEFEF}" dt="2020-08-18T10:14:36.744" v="1054" actId="20577"/>
          <ac:spMkLst>
            <pc:docMk/>
            <pc:sldMk cId="4153729277" sldId="272"/>
            <ac:spMk id="4" creationId="{00000000-0000-0000-0000-000000000000}"/>
          </ac:spMkLst>
        </pc:spChg>
        <pc:spChg chg="del">
          <ac:chgData name="田 浩" userId="5b35c6ea7cc6c9f2" providerId="LiveId" clId="{1E7A8270-B665-3F49-91A5-9FBCA8ABEFEF}" dt="2020-08-18T07:49:10.761" v="181" actId="478"/>
          <ac:spMkLst>
            <pc:docMk/>
            <pc:sldMk cId="4153729277" sldId="272"/>
            <ac:spMk id="6" creationId="{00000000-0000-0000-0000-000000000000}"/>
          </ac:spMkLst>
        </pc:spChg>
        <pc:spChg chg="del">
          <ac:chgData name="田 浩" userId="5b35c6ea7cc6c9f2" providerId="LiveId" clId="{1E7A8270-B665-3F49-91A5-9FBCA8ABEFEF}" dt="2020-08-18T07:49:10.761" v="181" actId="478"/>
          <ac:spMkLst>
            <pc:docMk/>
            <pc:sldMk cId="4153729277" sldId="272"/>
            <ac:spMk id="7" creationId="{00000000-0000-0000-0000-000000000000}"/>
          </ac:spMkLst>
        </pc:spChg>
        <pc:spChg chg="del">
          <ac:chgData name="田 浩" userId="5b35c6ea7cc6c9f2" providerId="LiveId" clId="{1E7A8270-B665-3F49-91A5-9FBCA8ABEFEF}" dt="2020-08-18T07:49:10.761" v="181" actId="478"/>
          <ac:spMkLst>
            <pc:docMk/>
            <pc:sldMk cId="4153729277" sldId="272"/>
            <ac:spMk id="8" creationId="{00000000-0000-0000-0000-000000000000}"/>
          </ac:spMkLst>
        </pc:spChg>
        <pc:spChg chg="add del mod">
          <ac:chgData name="田 浩" userId="5b35c6ea7cc6c9f2" providerId="LiveId" clId="{1E7A8270-B665-3F49-91A5-9FBCA8ABEFEF}" dt="2020-08-18T10:11:26.404" v="925" actId="767"/>
          <ac:spMkLst>
            <pc:docMk/>
            <pc:sldMk cId="4153729277" sldId="272"/>
            <ac:spMk id="12" creationId="{B718C0A8-EE9A-FF4E-BA0B-EA591DE5713C}"/>
          </ac:spMkLst>
        </pc:spChg>
        <pc:spChg chg="del">
          <ac:chgData name="田 浩" userId="5b35c6ea7cc6c9f2" providerId="LiveId" clId="{1E7A8270-B665-3F49-91A5-9FBCA8ABEFEF}" dt="2020-08-18T07:49:10.761" v="181" actId="478"/>
          <ac:spMkLst>
            <pc:docMk/>
            <pc:sldMk cId="4153729277" sldId="272"/>
            <ac:spMk id="14" creationId="{00000000-0000-0000-0000-000000000000}"/>
          </ac:spMkLst>
        </pc:spChg>
        <pc:spChg chg="del">
          <ac:chgData name="田 浩" userId="5b35c6ea7cc6c9f2" providerId="LiveId" clId="{1E7A8270-B665-3F49-91A5-9FBCA8ABEFEF}" dt="2020-08-18T07:49:10.761" v="181" actId="478"/>
          <ac:spMkLst>
            <pc:docMk/>
            <pc:sldMk cId="4153729277" sldId="272"/>
            <ac:spMk id="15" creationId="{00000000-0000-0000-0000-000000000000}"/>
          </ac:spMkLst>
        </pc:spChg>
        <pc:spChg chg="del">
          <ac:chgData name="田 浩" userId="5b35c6ea7cc6c9f2" providerId="LiveId" clId="{1E7A8270-B665-3F49-91A5-9FBCA8ABEFEF}" dt="2020-08-18T07:49:10.761" v="181" actId="478"/>
          <ac:spMkLst>
            <pc:docMk/>
            <pc:sldMk cId="4153729277" sldId="272"/>
            <ac:spMk id="16" creationId="{00000000-0000-0000-0000-000000000000}"/>
          </ac:spMkLst>
        </pc:spChg>
        <pc:spChg chg="add mod">
          <ac:chgData name="田 浩" userId="5b35c6ea7cc6c9f2" providerId="LiveId" clId="{1E7A8270-B665-3F49-91A5-9FBCA8ABEFEF}" dt="2020-08-18T10:10:36.387" v="917" actId="207"/>
          <ac:spMkLst>
            <pc:docMk/>
            <pc:sldMk cId="4153729277" sldId="272"/>
            <ac:spMk id="17" creationId="{54CC5CB7-D48E-5149-A101-9CBB8CF62DB7}"/>
          </ac:spMkLst>
        </pc:spChg>
        <pc:spChg chg="add mod">
          <ac:chgData name="田 浩" userId="5b35c6ea7cc6c9f2" providerId="LiveId" clId="{1E7A8270-B665-3F49-91A5-9FBCA8ABEFEF}" dt="2020-08-18T10:07:44.507" v="844" actId="1076"/>
          <ac:spMkLst>
            <pc:docMk/>
            <pc:sldMk cId="4153729277" sldId="272"/>
            <ac:spMk id="18" creationId="{B00D9B78-1E20-EA40-8471-E07425348B23}"/>
          </ac:spMkLst>
        </pc:spChg>
        <pc:spChg chg="add mod">
          <ac:chgData name="田 浩" userId="5b35c6ea7cc6c9f2" providerId="LiveId" clId="{1E7A8270-B665-3F49-91A5-9FBCA8ABEFEF}" dt="2020-08-18T10:07:51.116" v="847" actId="1076"/>
          <ac:spMkLst>
            <pc:docMk/>
            <pc:sldMk cId="4153729277" sldId="272"/>
            <ac:spMk id="19" creationId="{711208B3-AE97-8440-9861-DFAF48878831}"/>
          </ac:spMkLst>
        </pc:spChg>
        <pc:spChg chg="add mod">
          <ac:chgData name="田 浩" userId="5b35c6ea7cc6c9f2" providerId="LiveId" clId="{1E7A8270-B665-3F49-91A5-9FBCA8ABEFEF}" dt="2020-08-18T10:05:43.357" v="794" actId="20577"/>
          <ac:spMkLst>
            <pc:docMk/>
            <pc:sldMk cId="4153729277" sldId="272"/>
            <ac:spMk id="20" creationId="{31B15817-6162-1248-BB37-A931577CC975}"/>
          </ac:spMkLst>
        </pc:spChg>
        <pc:spChg chg="add mod">
          <ac:chgData name="田 浩" userId="5b35c6ea7cc6c9f2" providerId="LiveId" clId="{1E7A8270-B665-3F49-91A5-9FBCA8ABEFEF}" dt="2020-08-18T10:08:10.071" v="861" actId="1076"/>
          <ac:spMkLst>
            <pc:docMk/>
            <pc:sldMk cId="4153729277" sldId="272"/>
            <ac:spMk id="21" creationId="{81C62F06-6716-2445-9D0D-A7DF5ED68973}"/>
          </ac:spMkLst>
        </pc:spChg>
        <pc:spChg chg="add mod">
          <ac:chgData name="田 浩" userId="5b35c6ea7cc6c9f2" providerId="LiveId" clId="{1E7A8270-B665-3F49-91A5-9FBCA8ABEFEF}" dt="2020-08-18T10:08:28.695" v="872" actId="20577"/>
          <ac:spMkLst>
            <pc:docMk/>
            <pc:sldMk cId="4153729277" sldId="272"/>
            <ac:spMk id="22" creationId="{64A12EE8-D0E1-AB46-8B1E-B3D1F68E061F}"/>
          </ac:spMkLst>
        </pc:spChg>
        <pc:spChg chg="add mod">
          <ac:chgData name="田 浩" userId="5b35c6ea7cc6c9f2" providerId="LiveId" clId="{1E7A8270-B665-3F49-91A5-9FBCA8ABEFEF}" dt="2020-08-18T10:09:45.915" v="913" actId="1076"/>
          <ac:spMkLst>
            <pc:docMk/>
            <pc:sldMk cId="4153729277" sldId="272"/>
            <ac:spMk id="23" creationId="{30F4E222-77E3-CB46-BF36-49264D55A336}"/>
          </ac:spMkLst>
        </pc:spChg>
        <pc:spChg chg="add mod">
          <ac:chgData name="田 浩" userId="5b35c6ea7cc6c9f2" providerId="LiveId" clId="{1E7A8270-B665-3F49-91A5-9FBCA8ABEFEF}" dt="2020-08-18T10:09:20.700" v="885" actId="20577"/>
          <ac:spMkLst>
            <pc:docMk/>
            <pc:sldMk cId="4153729277" sldId="272"/>
            <ac:spMk id="24" creationId="{ABBA7D21-8D36-6143-AFEF-A5CF02667C8C}"/>
          </ac:spMkLst>
        </pc:spChg>
        <pc:spChg chg="add mod">
          <ac:chgData name="田 浩" userId="5b35c6ea7cc6c9f2" providerId="LiveId" clId="{1E7A8270-B665-3F49-91A5-9FBCA8ABEFEF}" dt="2020-08-18T10:09:43.283" v="912" actId="1076"/>
          <ac:spMkLst>
            <pc:docMk/>
            <pc:sldMk cId="4153729277" sldId="272"/>
            <ac:spMk id="25" creationId="{9D6B1460-9836-564F-BE34-4ED7251FE7C0}"/>
          </ac:spMkLst>
        </pc:spChg>
        <pc:spChg chg="add mod">
          <ac:chgData name="田 浩" userId="5b35c6ea7cc6c9f2" providerId="LiveId" clId="{1E7A8270-B665-3F49-91A5-9FBCA8ABEFEF}" dt="2020-08-18T10:13:48.710" v="987" actId="14100"/>
          <ac:spMkLst>
            <pc:docMk/>
            <pc:sldMk cId="4153729277" sldId="272"/>
            <ac:spMk id="26" creationId="{1B8DAFD2-EDA5-6F43-93BE-018714D048AB}"/>
          </ac:spMkLst>
        </pc:spChg>
        <pc:spChg chg="add mod">
          <ac:chgData name="田 浩" userId="5b35c6ea7cc6c9f2" providerId="LiveId" clId="{1E7A8270-B665-3F49-91A5-9FBCA8ABEFEF}" dt="2020-08-18T10:12:27.885" v="968" actId="1076"/>
          <ac:spMkLst>
            <pc:docMk/>
            <pc:sldMk cId="4153729277" sldId="272"/>
            <ac:spMk id="27" creationId="{5EBCB01F-186D-7E46-B3E9-CC6AE9F72E28}"/>
          </ac:spMkLst>
        </pc:spChg>
        <pc:spChg chg="add mod">
          <ac:chgData name="田 浩" userId="5b35c6ea7cc6c9f2" providerId="LiveId" clId="{1E7A8270-B665-3F49-91A5-9FBCA8ABEFEF}" dt="2020-08-18T10:13:06.819" v="982" actId="20577"/>
          <ac:spMkLst>
            <pc:docMk/>
            <pc:sldMk cId="4153729277" sldId="272"/>
            <ac:spMk id="28" creationId="{AB6D79E9-81A9-454D-A615-A02029EFD793}"/>
          </ac:spMkLst>
        </pc:spChg>
        <pc:graphicFrameChg chg="del">
          <ac:chgData name="田 浩" userId="5b35c6ea7cc6c9f2" providerId="LiveId" clId="{1E7A8270-B665-3F49-91A5-9FBCA8ABEFEF}" dt="2020-08-18T07:49:10.761" v="181" actId="478"/>
          <ac:graphicFrameMkLst>
            <pc:docMk/>
            <pc:sldMk cId="4153729277" sldId="272"/>
            <ac:graphicFrameMk id="5" creationId="{00000000-0000-0000-0000-000000000000}"/>
          </ac:graphicFrameMkLst>
        </pc:graphicFrameChg>
        <pc:cxnChg chg="del">
          <ac:chgData name="田 浩" userId="5b35c6ea7cc6c9f2" providerId="LiveId" clId="{1E7A8270-B665-3F49-91A5-9FBCA8ABEFEF}" dt="2020-08-18T07:49:10.761" v="181" actId="478"/>
          <ac:cxnSpMkLst>
            <pc:docMk/>
            <pc:sldMk cId="4153729277" sldId="272"/>
            <ac:cxnSpMk id="10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49:10.761" v="181" actId="478"/>
          <ac:cxnSpMkLst>
            <pc:docMk/>
            <pc:sldMk cId="4153729277" sldId="272"/>
            <ac:cxnSpMk id="11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49:10.761" v="181" actId="478"/>
          <ac:cxnSpMkLst>
            <pc:docMk/>
            <pc:sldMk cId="4153729277" sldId="272"/>
            <ac:cxnSpMk id="13" creationId="{00000000-0000-0000-0000-000000000000}"/>
          </ac:cxnSpMkLst>
        </pc:cxnChg>
      </pc:sldChg>
      <pc:sldChg chg="del">
        <pc:chgData name="田 浩" userId="5b35c6ea7cc6c9f2" providerId="LiveId" clId="{1E7A8270-B665-3F49-91A5-9FBCA8ABEFEF}" dt="2020-08-18T07:46:24.358" v="179" actId="2696"/>
        <pc:sldMkLst>
          <pc:docMk/>
          <pc:sldMk cId="1032296724" sldId="273"/>
        </pc:sldMkLst>
      </pc:sldChg>
      <pc:sldChg chg="del">
        <pc:chgData name="田 浩" userId="5b35c6ea7cc6c9f2" providerId="LiveId" clId="{1E7A8270-B665-3F49-91A5-9FBCA8ABEFEF}" dt="2020-08-18T07:46:25.564" v="180" actId="2696"/>
        <pc:sldMkLst>
          <pc:docMk/>
          <pc:sldMk cId="2618801242" sldId="274"/>
        </pc:sldMkLst>
      </pc:sldChg>
      <pc:sldChg chg="del">
        <pc:chgData name="田 浩" userId="5b35c6ea7cc6c9f2" providerId="LiveId" clId="{1E7A8270-B665-3F49-91A5-9FBCA8ABEFEF}" dt="2020-08-18T09:58:13.191" v="640" actId="2696"/>
        <pc:sldMkLst>
          <pc:docMk/>
          <pc:sldMk cId="3658153949" sldId="276"/>
        </pc:sldMkLst>
      </pc:sldChg>
      <pc:sldChg chg="del">
        <pc:chgData name="田 浩" userId="5b35c6ea7cc6c9f2" providerId="LiveId" clId="{1E7A8270-B665-3F49-91A5-9FBCA8ABEFEF}" dt="2020-08-18T09:58:13.201" v="641" actId="2696"/>
        <pc:sldMkLst>
          <pc:docMk/>
          <pc:sldMk cId="2853182949" sldId="277"/>
        </pc:sldMkLst>
      </pc:sldChg>
      <pc:sldChg chg="del">
        <pc:chgData name="田 浩" userId="5b35c6ea7cc6c9f2" providerId="LiveId" clId="{1E7A8270-B665-3F49-91A5-9FBCA8ABEFEF}" dt="2020-08-18T09:58:13.209" v="642" actId="2696"/>
        <pc:sldMkLst>
          <pc:docMk/>
          <pc:sldMk cId="2187878266" sldId="278"/>
        </pc:sldMkLst>
      </pc:sldChg>
      <pc:sldChg chg="del">
        <pc:chgData name="田 浩" userId="5b35c6ea7cc6c9f2" providerId="LiveId" clId="{1E7A8270-B665-3F49-91A5-9FBCA8ABEFEF}" dt="2020-08-18T09:58:13.221" v="643" actId="2696"/>
        <pc:sldMkLst>
          <pc:docMk/>
          <pc:sldMk cId="3217357708" sldId="279"/>
        </pc:sldMkLst>
      </pc:sldChg>
      <pc:sldChg chg="del">
        <pc:chgData name="田 浩" userId="5b35c6ea7cc6c9f2" providerId="LiveId" clId="{1E7A8270-B665-3F49-91A5-9FBCA8ABEFEF}" dt="2020-08-18T09:58:13.225" v="644" actId="2696"/>
        <pc:sldMkLst>
          <pc:docMk/>
          <pc:sldMk cId="3171178144" sldId="280"/>
        </pc:sldMkLst>
      </pc:sldChg>
      <pc:sldChg chg="addSp delSp modSp mod modClrScheme chgLayout">
        <pc:chgData name="田 浩" userId="5b35c6ea7cc6c9f2" providerId="LiveId" clId="{1E7A8270-B665-3F49-91A5-9FBCA8ABEFEF}" dt="2020-08-19T07:39:32.515" v="2055" actId="14100"/>
        <pc:sldMkLst>
          <pc:docMk/>
          <pc:sldMk cId="3460079755" sldId="281"/>
        </pc:sldMkLst>
        <pc:spChg chg="del">
          <ac:chgData name="田 浩" userId="5b35c6ea7cc6c9f2" providerId="LiveId" clId="{1E7A8270-B665-3F49-91A5-9FBCA8ABEFEF}" dt="2020-08-18T07:32:53.601" v="27" actId="478"/>
          <ac:spMkLst>
            <pc:docMk/>
            <pc:sldMk cId="3460079755" sldId="281"/>
            <ac:spMk id="2" creationId="{00000000-0000-0000-0000-000000000000}"/>
          </ac:spMkLst>
        </pc:spChg>
        <pc:spChg chg="add del mod ord">
          <ac:chgData name="田 浩" userId="5b35c6ea7cc6c9f2" providerId="LiveId" clId="{1E7A8270-B665-3F49-91A5-9FBCA8ABEFEF}" dt="2020-08-18T07:39:47.023" v="134" actId="700"/>
          <ac:spMkLst>
            <pc:docMk/>
            <pc:sldMk cId="3460079755" sldId="281"/>
            <ac:spMk id="3" creationId="{282740B7-3AF7-AE40-BFA2-D4EC4DB25193}"/>
          </ac:spMkLst>
        </pc:spChg>
        <pc:spChg chg="mod ord">
          <ac:chgData name="田 浩" userId="5b35c6ea7cc6c9f2" providerId="LiveId" clId="{1E7A8270-B665-3F49-91A5-9FBCA8ABEFEF}" dt="2020-08-19T06:55:22.286" v="1194" actId="20577"/>
          <ac:spMkLst>
            <pc:docMk/>
            <pc:sldMk cId="3460079755" sldId="281"/>
            <ac:spMk id="4" creationId="{00000000-0000-0000-0000-000000000000}"/>
          </ac:spMkLst>
        </pc:spChg>
        <pc:spChg chg="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5" creationId="{00000000-0000-0000-0000-000000000000}"/>
          </ac:spMkLst>
        </pc:spChg>
        <pc:spChg chg="add del">
          <ac:chgData name="田 浩" userId="5b35c6ea7cc6c9f2" providerId="LiveId" clId="{1E7A8270-B665-3F49-91A5-9FBCA8ABEFEF}" dt="2020-08-19T07:28:34.456" v="1606"/>
          <ac:spMkLst>
            <pc:docMk/>
            <pc:sldMk cId="3460079755" sldId="281"/>
            <ac:spMk id="7" creationId="{836D8D44-64CE-D943-924B-35931063DA62}"/>
          </ac:spMkLst>
        </pc:spChg>
        <pc:spChg chg="add del">
          <ac:chgData name="田 浩" userId="5b35c6ea7cc6c9f2" providerId="LiveId" clId="{1E7A8270-B665-3F49-91A5-9FBCA8ABEFEF}" dt="2020-08-19T07:28:34.456" v="1606"/>
          <ac:spMkLst>
            <pc:docMk/>
            <pc:sldMk cId="3460079755" sldId="281"/>
            <ac:spMk id="8" creationId="{399F0627-452F-F842-B13C-6D7A4BFB1915}"/>
          </ac:spMkLst>
        </pc:spChg>
        <pc:spChg chg="add del">
          <ac:chgData name="田 浩" userId="5b35c6ea7cc6c9f2" providerId="LiveId" clId="{1E7A8270-B665-3F49-91A5-9FBCA8ABEFEF}" dt="2020-08-19T07:28:34.456" v="1606"/>
          <ac:spMkLst>
            <pc:docMk/>
            <pc:sldMk cId="3460079755" sldId="281"/>
            <ac:spMk id="9" creationId="{C4D98A94-1CBC-1F40-8ABE-57DB86B7EA58}"/>
          </ac:spMkLst>
        </pc:spChg>
        <pc:spChg chg="add del">
          <ac:chgData name="田 浩" userId="5b35c6ea7cc6c9f2" providerId="LiveId" clId="{1E7A8270-B665-3F49-91A5-9FBCA8ABEFEF}" dt="2020-08-19T07:28:44.755" v="1612"/>
          <ac:spMkLst>
            <pc:docMk/>
            <pc:sldMk cId="3460079755" sldId="281"/>
            <ac:spMk id="10" creationId="{54166923-AF0C-AA44-A737-7A6536B5120E}"/>
          </ac:spMkLst>
        </pc:spChg>
        <pc:spChg chg="add del mod ord">
          <ac:chgData name="田 浩" userId="5b35c6ea7cc6c9f2" providerId="LiveId" clId="{1E7A8270-B665-3F49-91A5-9FBCA8ABEFEF}" dt="2020-08-18T07:39:47.023" v="134" actId="700"/>
          <ac:spMkLst>
            <pc:docMk/>
            <pc:sldMk cId="3460079755" sldId="281"/>
            <ac:spMk id="10" creationId="{5FCB215B-225C-7540-8194-104882AB6C1A}"/>
          </ac:spMkLst>
        </pc:spChg>
        <pc:spChg chg="add del mod ord">
          <ac:chgData name="田 浩" userId="5b35c6ea7cc6c9f2" providerId="LiveId" clId="{1E7A8270-B665-3F49-91A5-9FBCA8ABEFEF}" dt="2020-08-18T07:39:47.023" v="134" actId="700"/>
          <ac:spMkLst>
            <pc:docMk/>
            <pc:sldMk cId="3460079755" sldId="281"/>
            <ac:spMk id="11" creationId="{0EA61B32-B5A0-644C-A2E9-055103DFABCF}"/>
          </ac:spMkLst>
        </pc:spChg>
        <pc:spChg chg="add del mod">
          <ac:chgData name="田 浩" userId="5b35c6ea7cc6c9f2" providerId="LiveId" clId="{1E7A8270-B665-3F49-91A5-9FBCA8ABEFEF}" dt="2020-08-19T07:28:44.755" v="1612"/>
          <ac:spMkLst>
            <pc:docMk/>
            <pc:sldMk cId="3460079755" sldId="281"/>
            <ac:spMk id="11" creationId="{5A635C44-9980-7C4D-B5F0-14C209216A72}"/>
          </ac:spMkLst>
        </pc:spChg>
        <pc:spChg chg="add del mod ord">
          <ac:chgData name="田 浩" userId="5b35c6ea7cc6c9f2" providerId="LiveId" clId="{1E7A8270-B665-3F49-91A5-9FBCA8ABEFEF}" dt="2020-08-18T07:39:47.023" v="134" actId="700"/>
          <ac:spMkLst>
            <pc:docMk/>
            <pc:sldMk cId="3460079755" sldId="281"/>
            <ac:spMk id="12" creationId="{13D581C7-2C1E-7548-8CA5-4E03B0ED0C9D}"/>
          </ac:spMkLst>
        </pc:spChg>
        <pc:spChg chg="add del">
          <ac:chgData name="田 浩" userId="5b35c6ea7cc6c9f2" providerId="LiveId" clId="{1E7A8270-B665-3F49-91A5-9FBCA8ABEFEF}" dt="2020-08-19T07:28:44.755" v="1612"/>
          <ac:spMkLst>
            <pc:docMk/>
            <pc:sldMk cId="3460079755" sldId="281"/>
            <ac:spMk id="12" creationId="{EB17A50B-87FD-F84B-BB1D-7AE8EE62A7DF}"/>
          </ac:spMkLst>
        </pc:spChg>
        <pc:spChg chg="add del mod ord">
          <ac:chgData name="田 浩" userId="5b35c6ea7cc6c9f2" providerId="LiveId" clId="{1E7A8270-B665-3F49-91A5-9FBCA8ABEFEF}" dt="2020-08-18T07:39:47.023" v="134" actId="700"/>
          <ac:spMkLst>
            <pc:docMk/>
            <pc:sldMk cId="3460079755" sldId="281"/>
            <ac:spMk id="13" creationId="{3A572A7F-B7CD-BD4B-8A26-32534C245CFE}"/>
          </ac:spMkLst>
        </pc:spChg>
        <pc:spChg chg="add mod">
          <ac:chgData name="田 浩" userId="5b35c6ea7cc6c9f2" providerId="LiveId" clId="{1E7A8270-B665-3F49-91A5-9FBCA8ABEFEF}" dt="2020-08-19T07:39:32.515" v="2055" actId="14100"/>
          <ac:spMkLst>
            <pc:docMk/>
            <pc:sldMk cId="3460079755" sldId="281"/>
            <ac:spMk id="13" creationId="{47AFE745-CCEE-E642-A91F-E06F0EBB531C}"/>
          </ac:spMkLst>
        </pc:spChg>
        <pc:spChg chg="add del mod">
          <ac:chgData name="田 浩" userId="5b35c6ea7cc6c9f2" providerId="LiveId" clId="{1E7A8270-B665-3F49-91A5-9FBCA8ABEFEF}" dt="2020-08-19T07:31:41.708" v="1707" actId="478"/>
          <ac:spMkLst>
            <pc:docMk/>
            <pc:sldMk cId="3460079755" sldId="281"/>
            <ac:spMk id="14" creationId="{80EB5A83-667F-914C-8957-0A36F38FC2E0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14" creationId="{AB1B0669-E431-BA46-8E67-8A859B163C41}"/>
          </ac:spMkLst>
        </pc:spChg>
        <pc:spChg chg="add del mod">
          <ac:chgData name="田 浩" userId="5b35c6ea7cc6c9f2" providerId="LiveId" clId="{1E7A8270-B665-3F49-91A5-9FBCA8ABEFEF}" dt="2020-08-19T07:31:42.674" v="1708" actId="478"/>
          <ac:spMkLst>
            <pc:docMk/>
            <pc:sldMk cId="3460079755" sldId="281"/>
            <ac:spMk id="15" creationId="{61526C15-AE8C-694E-8BB2-A7E36306BD28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15" creationId="{CE28B12C-48FB-6745-A7BF-D17DAB31507A}"/>
          </ac:spMkLst>
        </pc:spChg>
        <pc:spChg chg="add mod">
          <ac:chgData name="田 浩" userId="5b35c6ea7cc6c9f2" providerId="LiveId" clId="{1E7A8270-B665-3F49-91A5-9FBCA8ABEFEF}" dt="2020-08-19T07:39:32.515" v="2055" actId="14100"/>
          <ac:spMkLst>
            <pc:docMk/>
            <pc:sldMk cId="3460079755" sldId="281"/>
            <ac:spMk id="16" creationId="{39483556-0127-E948-962F-12D81FB2784E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16" creationId="{D028940B-6F10-5449-AF71-3D237F64FBD7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17" creationId="{671C3A4F-5088-E140-9D31-1792A114C16A}"/>
          </ac:spMkLst>
        </pc:spChg>
        <pc:spChg chg="add mod">
          <ac:chgData name="田 浩" userId="5b35c6ea7cc6c9f2" providerId="LiveId" clId="{1E7A8270-B665-3F49-91A5-9FBCA8ABEFEF}" dt="2020-08-19T07:39:32.515" v="2055" actId="14100"/>
          <ac:spMkLst>
            <pc:docMk/>
            <pc:sldMk cId="3460079755" sldId="281"/>
            <ac:spMk id="17" creationId="{70BFD169-0BF2-A942-ADE3-03F7ABB9BBE9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18" creationId="{AC0C8D03-6A33-8D4F-8ABC-C1DA7C2BEE85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19" creationId="{30770A89-1E80-9149-A9FF-523F7625D949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20" creationId="{F7649113-CAD5-E744-8F59-B33F75733267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21" creationId="{89FB1527-860A-9A48-8879-3ED915C37243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22" creationId="{A1235955-FECC-F446-BBF1-CF3EE879AF6D}"/>
          </ac:spMkLst>
        </pc:spChg>
        <pc:spChg chg="del">
          <ac:chgData name="田 浩" userId="5b35c6ea7cc6c9f2" providerId="LiveId" clId="{1E7A8270-B665-3F49-91A5-9FBCA8ABEFEF}" dt="2020-08-18T07:32:53.601" v="27" actId="478"/>
          <ac:spMkLst>
            <pc:docMk/>
            <pc:sldMk cId="3460079755" sldId="281"/>
            <ac:spMk id="23" creationId="{00000000-0000-0000-0000-000000000000}"/>
          </ac:spMkLst>
        </pc:spChg>
        <pc:spChg chg="del">
          <ac:chgData name="田 浩" userId="5b35c6ea7cc6c9f2" providerId="LiveId" clId="{1E7A8270-B665-3F49-91A5-9FBCA8ABEFEF}" dt="2020-08-18T07:32:53.601" v="27" actId="478"/>
          <ac:spMkLst>
            <pc:docMk/>
            <pc:sldMk cId="3460079755" sldId="281"/>
            <ac:spMk id="24" creationId="{00000000-0000-0000-0000-000000000000}"/>
          </ac:spMkLst>
        </pc:spChg>
        <pc:spChg chg="del">
          <ac:chgData name="田 浩" userId="5b35c6ea7cc6c9f2" providerId="LiveId" clId="{1E7A8270-B665-3F49-91A5-9FBCA8ABEFEF}" dt="2020-08-18T07:32:53.601" v="27" actId="478"/>
          <ac:spMkLst>
            <pc:docMk/>
            <pc:sldMk cId="3460079755" sldId="281"/>
            <ac:spMk id="25" creationId="{00000000-0000-0000-0000-000000000000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26" creationId="{ACAD0A1B-F6BA-C941-941B-03EFEDBE0EF2}"/>
          </ac:spMkLst>
        </pc:spChg>
        <pc:spChg chg="add del mod ord">
          <ac:chgData name="田 浩" userId="5b35c6ea7cc6c9f2" providerId="LiveId" clId="{1E7A8270-B665-3F49-91A5-9FBCA8ABEFEF}" dt="2020-08-18T07:39:56.751" v="136" actId="700"/>
          <ac:spMkLst>
            <pc:docMk/>
            <pc:sldMk cId="3460079755" sldId="281"/>
            <ac:spMk id="27" creationId="{7197F60A-C5F0-7243-AD7E-78CEB918C249}"/>
          </ac:spMkLst>
        </pc:spChg>
        <pc:spChg chg="add mod">
          <ac:chgData name="田 浩" userId="5b35c6ea7cc6c9f2" providerId="LiveId" clId="{1E7A8270-B665-3F49-91A5-9FBCA8ABEFEF}" dt="2020-08-19T07:39:23.330" v="2053" actId="14100"/>
          <ac:spMkLst>
            <pc:docMk/>
            <pc:sldMk cId="3460079755" sldId="281"/>
            <ac:spMk id="28" creationId="{529BA3DF-26DC-6543-AFD4-ADF240711DE1}"/>
          </ac:spMkLst>
        </pc:spChg>
        <pc:spChg chg="add del">
          <ac:chgData name="田 浩" userId="5b35c6ea7cc6c9f2" providerId="LiveId" clId="{1E7A8270-B665-3F49-91A5-9FBCA8ABEFEF}" dt="2020-08-18T07:51:39.244" v="201"/>
          <ac:spMkLst>
            <pc:docMk/>
            <pc:sldMk cId="3460079755" sldId="281"/>
            <ac:spMk id="37" creationId="{BE0D1E48-8AFA-7D40-83DA-551EF7E76B0D}"/>
          </ac:spMkLst>
        </pc:spChg>
        <pc:spChg chg="add mod">
          <ac:chgData name="田 浩" userId="5b35c6ea7cc6c9f2" providerId="LiveId" clId="{1E7A8270-B665-3F49-91A5-9FBCA8ABEFEF}" dt="2020-08-19T07:39:23.330" v="2053" actId="14100"/>
          <ac:spMkLst>
            <pc:docMk/>
            <pc:sldMk cId="3460079755" sldId="281"/>
            <ac:spMk id="39" creationId="{5A3C541F-F201-474C-A1B1-D8AB835844F6}"/>
          </ac:spMkLst>
        </pc:spChg>
        <pc:spChg chg="add mod">
          <ac:chgData name="田 浩" userId="5b35c6ea7cc6c9f2" providerId="LiveId" clId="{1E7A8270-B665-3F49-91A5-9FBCA8ABEFEF}" dt="2020-08-19T07:39:23.330" v="2053" actId="14100"/>
          <ac:spMkLst>
            <pc:docMk/>
            <pc:sldMk cId="3460079755" sldId="281"/>
            <ac:spMk id="40" creationId="{56A09DD7-A2F2-C144-BE94-39A8065FD32F}"/>
          </ac:spMkLst>
        </pc:spChg>
        <pc:grpChg chg="del">
          <ac:chgData name="田 浩" userId="5b35c6ea7cc6c9f2" providerId="LiveId" clId="{1E7A8270-B665-3F49-91A5-9FBCA8ABEFEF}" dt="2020-08-18T07:32:53.601" v="27" actId="478"/>
          <ac:grpSpMkLst>
            <pc:docMk/>
            <pc:sldMk cId="3460079755" sldId="281"/>
            <ac:grpSpMk id="6" creationId="{00000000-0000-0000-0000-000000000000}"/>
          </ac:grpSpMkLst>
        </pc:grpChg>
        <pc:grpChg chg="del">
          <ac:chgData name="田 浩" userId="5b35c6ea7cc6c9f2" providerId="LiveId" clId="{1E7A8270-B665-3F49-91A5-9FBCA8ABEFEF}" dt="2020-08-18T07:32:53.601" v="27" actId="478"/>
          <ac:grpSpMkLst>
            <pc:docMk/>
            <pc:sldMk cId="3460079755" sldId="281"/>
            <ac:grpSpMk id="7" creationId="{00000000-0000-0000-0000-000000000000}"/>
          </ac:grpSpMkLst>
        </pc:grpChg>
        <pc:grpChg chg="del">
          <ac:chgData name="田 浩" userId="5b35c6ea7cc6c9f2" providerId="LiveId" clId="{1E7A8270-B665-3F49-91A5-9FBCA8ABEFEF}" dt="2020-08-18T07:32:53.601" v="27" actId="478"/>
          <ac:grpSpMkLst>
            <pc:docMk/>
            <pc:sldMk cId="3460079755" sldId="281"/>
            <ac:grpSpMk id="8" creationId="{00000000-0000-0000-0000-000000000000}"/>
          </ac:grpSpMkLst>
        </pc:grpChg>
        <pc:grpChg chg="del">
          <ac:chgData name="田 浩" userId="5b35c6ea7cc6c9f2" providerId="LiveId" clId="{1E7A8270-B665-3F49-91A5-9FBCA8ABEFEF}" dt="2020-08-18T07:32:53.601" v="27" actId="478"/>
          <ac:grpSpMkLst>
            <pc:docMk/>
            <pc:sldMk cId="3460079755" sldId="281"/>
            <ac:grpSpMk id="9" creationId="{00000000-0000-0000-0000-000000000000}"/>
          </ac:grpSpMkLst>
        </pc:grpChg>
        <pc:cxnChg chg="del">
          <ac:chgData name="田 浩" userId="5b35c6ea7cc6c9f2" providerId="LiveId" clId="{1E7A8270-B665-3F49-91A5-9FBCA8ABEFEF}" dt="2020-08-18T07:32:53.601" v="27" actId="478"/>
          <ac:cxnSpMkLst>
            <pc:docMk/>
            <pc:sldMk cId="3460079755" sldId="281"/>
            <ac:cxnSpMk id="91" creationId="{00000000-0000-0000-0000-000000000000}"/>
          </ac:cxnSpMkLst>
        </pc:cxnChg>
      </pc:sldChg>
      <pc:sldChg chg="addSp delSp modSp">
        <pc:chgData name="田 浩" userId="5b35c6ea7cc6c9f2" providerId="LiveId" clId="{1E7A8270-B665-3F49-91A5-9FBCA8ABEFEF}" dt="2020-08-19T06:55:55.695" v="1211" actId="14100"/>
        <pc:sldMkLst>
          <pc:docMk/>
          <pc:sldMk cId="3052473731" sldId="282"/>
        </pc:sldMkLst>
        <pc:spChg chg="del">
          <ac:chgData name="田 浩" userId="5b35c6ea7cc6c9f2" providerId="LiveId" clId="{1E7A8270-B665-3F49-91A5-9FBCA8ABEFEF}" dt="2020-08-18T07:36:21.928" v="96" actId="478"/>
          <ac:spMkLst>
            <pc:docMk/>
            <pc:sldMk cId="3052473731" sldId="282"/>
            <ac:spMk id="2" creationId="{00000000-0000-0000-0000-000000000000}"/>
          </ac:spMkLst>
        </pc:spChg>
        <pc:spChg chg="add mod">
          <ac:chgData name="田 浩" userId="5b35c6ea7cc6c9f2" providerId="LiveId" clId="{1E7A8270-B665-3F49-91A5-9FBCA8ABEFEF}" dt="2020-08-18T07:52:45.631" v="205" actId="1076"/>
          <ac:spMkLst>
            <pc:docMk/>
            <pc:sldMk cId="3052473731" sldId="282"/>
            <ac:spMk id="3" creationId="{AF05CFFB-9538-1D42-975F-2E3A9A8BB537}"/>
          </ac:spMkLst>
        </pc:spChg>
        <pc:spChg chg="mod">
          <ac:chgData name="田 浩" userId="5b35c6ea7cc6c9f2" providerId="LiveId" clId="{1E7A8270-B665-3F49-91A5-9FBCA8ABEFEF}" dt="2020-08-19T01:37:58.642" v="1142" actId="20577"/>
          <ac:spMkLst>
            <pc:docMk/>
            <pc:sldMk cId="3052473731" sldId="282"/>
            <ac:spMk id="4" creationId="{00000000-0000-0000-0000-000000000000}"/>
          </ac:spMkLst>
        </pc:spChg>
        <pc:spChg chg="add mod">
          <ac:chgData name="田 浩" userId="5b35c6ea7cc6c9f2" providerId="LiveId" clId="{1E7A8270-B665-3F49-91A5-9FBCA8ABEFEF}" dt="2020-08-19T06:55:55.695" v="1211" actId="14100"/>
          <ac:spMkLst>
            <pc:docMk/>
            <pc:sldMk cId="3052473731" sldId="282"/>
            <ac:spMk id="10" creationId="{86E31E18-FDDB-114C-9778-A7499DA60071}"/>
          </ac:spMkLst>
        </pc:spChg>
        <pc:spChg chg="del">
          <ac:chgData name="田 浩" userId="5b35c6ea7cc6c9f2" providerId="LiveId" clId="{1E7A8270-B665-3F49-91A5-9FBCA8ABEFEF}" dt="2020-08-18T07:36:21.928" v="96" actId="478"/>
          <ac:spMkLst>
            <pc:docMk/>
            <pc:sldMk cId="3052473731" sldId="282"/>
            <ac:spMk id="23" creationId="{00000000-0000-0000-0000-000000000000}"/>
          </ac:spMkLst>
        </pc:spChg>
        <pc:spChg chg="del">
          <ac:chgData name="田 浩" userId="5b35c6ea7cc6c9f2" providerId="LiveId" clId="{1E7A8270-B665-3F49-91A5-9FBCA8ABEFEF}" dt="2020-08-18T07:36:21.928" v="96" actId="478"/>
          <ac:spMkLst>
            <pc:docMk/>
            <pc:sldMk cId="3052473731" sldId="282"/>
            <ac:spMk id="24" creationId="{00000000-0000-0000-0000-000000000000}"/>
          </ac:spMkLst>
        </pc:spChg>
        <pc:spChg chg="del">
          <ac:chgData name="田 浩" userId="5b35c6ea7cc6c9f2" providerId="LiveId" clId="{1E7A8270-B665-3F49-91A5-9FBCA8ABEFEF}" dt="2020-08-18T07:36:21.928" v="96" actId="478"/>
          <ac:spMkLst>
            <pc:docMk/>
            <pc:sldMk cId="3052473731" sldId="282"/>
            <ac:spMk id="25" creationId="{00000000-0000-0000-0000-000000000000}"/>
          </ac:spMkLst>
        </pc:spChg>
        <pc:grpChg chg="del">
          <ac:chgData name="田 浩" userId="5b35c6ea7cc6c9f2" providerId="LiveId" clId="{1E7A8270-B665-3F49-91A5-9FBCA8ABEFEF}" dt="2020-08-18T07:36:21.928" v="96" actId="478"/>
          <ac:grpSpMkLst>
            <pc:docMk/>
            <pc:sldMk cId="3052473731" sldId="282"/>
            <ac:grpSpMk id="6" creationId="{00000000-0000-0000-0000-000000000000}"/>
          </ac:grpSpMkLst>
        </pc:grpChg>
        <pc:grpChg chg="del">
          <ac:chgData name="田 浩" userId="5b35c6ea7cc6c9f2" providerId="LiveId" clId="{1E7A8270-B665-3F49-91A5-9FBCA8ABEFEF}" dt="2020-08-18T07:36:21.928" v="96" actId="478"/>
          <ac:grpSpMkLst>
            <pc:docMk/>
            <pc:sldMk cId="3052473731" sldId="282"/>
            <ac:grpSpMk id="7" creationId="{00000000-0000-0000-0000-000000000000}"/>
          </ac:grpSpMkLst>
        </pc:grpChg>
        <pc:grpChg chg="del">
          <ac:chgData name="田 浩" userId="5b35c6ea7cc6c9f2" providerId="LiveId" clId="{1E7A8270-B665-3F49-91A5-9FBCA8ABEFEF}" dt="2020-08-18T07:36:21.928" v="96" actId="478"/>
          <ac:grpSpMkLst>
            <pc:docMk/>
            <pc:sldMk cId="3052473731" sldId="282"/>
            <ac:grpSpMk id="8" creationId="{00000000-0000-0000-0000-000000000000}"/>
          </ac:grpSpMkLst>
        </pc:grpChg>
        <pc:grpChg chg="del">
          <ac:chgData name="田 浩" userId="5b35c6ea7cc6c9f2" providerId="LiveId" clId="{1E7A8270-B665-3F49-91A5-9FBCA8ABEFEF}" dt="2020-08-18T07:36:21.928" v="96" actId="478"/>
          <ac:grpSpMkLst>
            <pc:docMk/>
            <pc:sldMk cId="3052473731" sldId="282"/>
            <ac:grpSpMk id="9" creationId="{00000000-0000-0000-0000-000000000000}"/>
          </ac:grpSpMkLst>
        </pc:grpChg>
        <pc:picChg chg="add mod">
          <ac:chgData name="田 浩" userId="5b35c6ea7cc6c9f2" providerId="LiveId" clId="{1E7A8270-B665-3F49-91A5-9FBCA8ABEFEF}" dt="2020-08-18T07:52:42.389" v="204" actId="1076"/>
          <ac:picMkLst>
            <pc:docMk/>
            <pc:sldMk cId="3052473731" sldId="282"/>
            <ac:picMk id="21" creationId="{94FEF559-A6F3-2141-8F54-D37E169D96C3}"/>
          </ac:picMkLst>
        </pc:picChg>
        <pc:cxnChg chg="del">
          <ac:chgData name="田 浩" userId="5b35c6ea7cc6c9f2" providerId="LiveId" clId="{1E7A8270-B665-3F49-91A5-9FBCA8ABEFEF}" dt="2020-08-18T07:36:21.928" v="96" actId="478"/>
          <ac:cxnSpMkLst>
            <pc:docMk/>
            <pc:sldMk cId="3052473731" sldId="282"/>
            <ac:cxnSpMk id="91" creationId="{00000000-0000-0000-0000-000000000000}"/>
          </ac:cxnSpMkLst>
        </pc:cxnChg>
      </pc:sldChg>
      <pc:sldChg chg="addSp delSp modSp delAnim modAnim">
        <pc:chgData name="田 浩" userId="5b35c6ea7cc6c9f2" providerId="LiveId" clId="{1E7A8270-B665-3F49-91A5-9FBCA8ABEFEF}" dt="2020-08-18T10:16:12.824" v="1066" actId="20577"/>
        <pc:sldMkLst>
          <pc:docMk/>
          <pc:sldMk cId="2195812453" sldId="283"/>
        </pc:sldMkLst>
        <pc:spChg chg="mod">
          <ac:chgData name="田 浩" userId="5b35c6ea7cc6c9f2" providerId="LiveId" clId="{1E7A8270-B665-3F49-91A5-9FBCA8ABEFEF}" dt="2020-08-18T10:16:12.824" v="1066" actId="20577"/>
          <ac:spMkLst>
            <pc:docMk/>
            <pc:sldMk cId="2195812453" sldId="283"/>
            <ac:spMk id="4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5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6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7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8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9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10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11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12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14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15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17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18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20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21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23" creationId="{00000000-0000-0000-0000-000000000000}"/>
          </ac:spMkLst>
        </pc:spChg>
        <pc:spChg chg="del">
          <ac:chgData name="田 浩" userId="5b35c6ea7cc6c9f2" providerId="LiveId" clId="{1E7A8270-B665-3F49-91A5-9FBCA8ABEFEF}" dt="2020-08-18T07:57:04.339" v="296" actId="478"/>
          <ac:spMkLst>
            <pc:docMk/>
            <pc:sldMk cId="2195812453" sldId="283"/>
            <ac:spMk id="24" creationId="{00000000-0000-0000-0000-000000000000}"/>
          </ac:spMkLst>
        </pc:spChg>
        <pc:spChg chg="add mod">
          <ac:chgData name="田 浩" userId="5b35c6ea7cc6c9f2" providerId="LiveId" clId="{1E7A8270-B665-3F49-91A5-9FBCA8ABEFEF}" dt="2020-08-18T08:26:37.615" v="418" actId="20577"/>
          <ac:spMkLst>
            <pc:docMk/>
            <pc:sldMk cId="2195812453" sldId="283"/>
            <ac:spMk id="25" creationId="{602A7233-379F-EF47-A9ED-BB268811F8B3}"/>
          </ac:spMkLst>
        </pc:spChg>
        <pc:spChg chg="add mod">
          <ac:chgData name="田 浩" userId="5b35c6ea7cc6c9f2" providerId="LiveId" clId="{1E7A8270-B665-3F49-91A5-9FBCA8ABEFEF}" dt="2020-08-18T08:26:46.557" v="438" actId="20577"/>
          <ac:spMkLst>
            <pc:docMk/>
            <pc:sldMk cId="2195812453" sldId="283"/>
            <ac:spMk id="26" creationId="{E96C8146-BD10-E345-BB1D-92B94F391BA2}"/>
          </ac:spMkLst>
        </pc:spChg>
        <pc:spChg chg="add mod">
          <ac:chgData name="田 浩" userId="5b35c6ea7cc6c9f2" providerId="LiveId" clId="{1E7A8270-B665-3F49-91A5-9FBCA8ABEFEF}" dt="2020-08-18T08:26:42.837" v="429" actId="20577"/>
          <ac:spMkLst>
            <pc:docMk/>
            <pc:sldMk cId="2195812453" sldId="283"/>
            <ac:spMk id="27" creationId="{EE28B462-E6E6-034D-808F-F72FCF884568}"/>
          </ac:spMkLst>
        </pc:spChg>
        <pc:picChg chg="add del mod">
          <ac:chgData name="田 浩" userId="5b35c6ea7cc6c9f2" providerId="LiveId" clId="{1E7A8270-B665-3F49-91A5-9FBCA8ABEFEF}" dt="2020-08-18T08:35:29.022" v="473" actId="478"/>
          <ac:picMkLst>
            <pc:docMk/>
            <pc:sldMk cId="2195812453" sldId="283"/>
            <ac:picMk id="35" creationId="{F6D91131-419B-BA42-8DFE-458734105868}"/>
          </ac:picMkLst>
        </pc:picChg>
        <pc:picChg chg="add mod">
          <ac:chgData name="田 浩" userId="5b35c6ea7cc6c9f2" providerId="LiveId" clId="{1E7A8270-B665-3F49-91A5-9FBCA8ABEFEF}" dt="2020-08-18T08:31:59.230" v="465" actId="1076"/>
          <ac:picMkLst>
            <pc:docMk/>
            <pc:sldMk cId="2195812453" sldId="283"/>
            <ac:picMk id="36" creationId="{112ABA79-522D-1D4C-BD7E-3FD625090A3F}"/>
          </ac:picMkLst>
        </pc:picChg>
        <pc:picChg chg="add del mod">
          <ac:chgData name="田 浩" userId="5b35c6ea7cc6c9f2" providerId="LiveId" clId="{1E7A8270-B665-3F49-91A5-9FBCA8ABEFEF}" dt="2020-08-18T08:35:43.708" v="476" actId="478"/>
          <ac:picMkLst>
            <pc:docMk/>
            <pc:sldMk cId="2195812453" sldId="283"/>
            <ac:picMk id="37" creationId="{92980423-0FB6-5447-9C81-FA09DDCE4F9B}"/>
          </ac:picMkLst>
        </pc:picChg>
        <pc:picChg chg="add mod">
          <ac:chgData name="田 浩" userId="5b35c6ea7cc6c9f2" providerId="LiveId" clId="{1E7A8270-B665-3F49-91A5-9FBCA8ABEFEF}" dt="2020-08-18T08:37:11.800" v="480" actId="1076"/>
          <ac:picMkLst>
            <pc:docMk/>
            <pc:sldMk cId="2195812453" sldId="283"/>
            <ac:picMk id="38" creationId="{700EF24A-625E-7C48-8D2B-120B6A06D6DA}"/>
          </ac:picMkLst>
        </pc:picChg>
        <pc:cxnChg chg="add mod">
          <ac:chgData name="田 浩" userId="5b35c6ea7cc6c9f2" providerId="LiveId" clId="{1E7A8270-B665-3F49-91A5-9FBCA8ABEFEF}" dt="2020-08-18T08:01:29.448" v="355" actId="692"/>
          <ac:cxnSpMkLst>
            <pc:docMk/>
            <pc:sldMk cId="2195812453" sldId="283"/>
            <ac:cxnSpMk id="3" creationId="{C1CAD2F5-170A-4A4A-8668-CC5D53AABA46}"/>
          </ac:cxnSpMkLst>
        </pc:cxnChg>
        <pc:cxnChg chg="del">
          <ac:chgData name="田 浩" userId="5b35c6ea7cc6c9f2" providerId="LiveId" clId="{1E7A8270-B665-3F49-91A5-9FBCA8ABEFEF}" dt="2020-08-18T07:57:04.339" v="296" actId="478"/>
          <ac:cxnSpMkLst>
            <pc:docMk/>
            <pc:sldMk cId="2195812453" sldId="283"/>
            <ac:cxnSpMk id="28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57:04.339" v="296" actId="478"/>
          <ac:cxnSpMkLst>
            <pc:docMk/>
            <pc:sldMk cId="2195812453" sldId="283"/>
            <ac:cxnSpMk id="29" creationId="{00000000-0000-0000-0000-000000000000}"/>
          </ac:cxnSpMkLst>
        </pc:cxnChg>
        <pc:cxnChg chg="add mod">
          <ac:chgData name="田 浩" userId="5b35c6ea7cc6c9f2" providerId="LiveId" clId="{1E7A8270-B665-3F49-91A5-9FBCA8ABEFEF}" dt="2020-08-18T08:01:29.448" v="355" actId="692"/>
          <ac:cxnSpMkLst>
            <pc:docMk/>
            <pc:sldMk cId="2195812453" sldId="283"/>
            <ac:cxnSpMk id="30" creationId="{223C5325-041B-274E-997F-1FA77D603CD4}"/>
          </ac:cxnSpMkLst>
        </pc:cxnChg>
        <pc:cxnChg chg="del">
          <ac:chgData name="田 浩" userId="5b35c6ea7cc6c9f2" providerId="LiveId" clId="{1E7A8270-B665-3F49-91A5-9FBCA8ABEFEF}" dt="2020-08-18T07:57:04.339" v="296" actId="478"/>
          <ac:cxnSpMkLst>
            <pc:docMk/>
            <pc:sldMk cId="2195812453" sldId="283"/>
            <ac:cxnSpMk id="31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57:04.339" v="296" actId="478"/>
          <ac:cxnSpMkLst>
            <pc:docMk/>
            <pc:sldMk cId="2195812453" sldId="283"/>
            <ac:cxnSpMk id="32" creationId="{00000000-0000-0000-0000-000000000000}"/>
          </ac:cxnSpMkLst>
        </pc:cxnChg>
        <pc:cxnChg chg="add mod">
          <ac:chgData name="田 浩" userId="5b35c6ea7cc6c9f2" providerId="LiveId" clId="{1E7A8270-B665-3F49-91A5-9FBCA8ABEFEF}" dt="2020-08-18T08:01:29.448" v="355" actId="692"/>
          <ac:cxnSpMkLst>
            <pc:docMk/>
            <pc:sldMk cId="2195812453" sldId="283"/>
            <ac:cxnSpMk id="33" creationId="{5E1E1CF0-FCF5-4A42-9E1B-EC8C0E3BEEF4}"/>
          </ac:cxnSpMkLst>
        </pc:cxnChg>
      </pc:sldChg>
      <pc:sldChg chg="addSp delSp modSp">
        <pc:chgData name="田 浩" userId="5b35c6ea7cc6c9f2" providerId="LiveId" clId="{1E7A8270-B665-3F49-91A5-9FBCA8ABEFEF}" dt="2020-08-19T08:40:46.488" v="2498" actId="1076"/>
        <pc:sldMkLst>
          <pc:docMk/>
          <pc:sldMk cId="2857491246" sldId="284"/>
        </pc:sldMkLst>
        <pc:spChg chg="mod">
          <ac:chgData name="田 浩" userId="5b35c6ea7cc6c9f2" providerId="LiveId" clId="{1E7A8270-B665-3F49-91A5-9FBCA8ABEFEF}" dt="2020-08-18T10:16:25.437" v="1082" actId="20577"/>
          <ac:spMkLst>
            <pc:docMk/>
            <pc:sldMk cId="2857491246" sldId="284"/>
            <ac:spMk id="4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5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6" creationId="{00000000-0000-0000-0000-000000000000}"/>
          </ac:spMkLst>
        </pc:spChg>
        <pc:spChg chg="add mod">
          <ac:chgData name="田 浩" userId="5b35c6ea7cc6c9f2" providerId="LiveId" clId="{1E7A8270-B665-3F49-91A5-9FBCA8ABEFEF}" dt="2020-08-19T08:40:46.488" v="2498" actId="1076"/>
          <ac:spMkLst>
            <pc:docMk/>
            <pc:sldMk cId="2857491246" sldId="284"/>
            <ac:spMk id="6" creationId="{145DBC9D-7919-AA49-A402-A8D00498BED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7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8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9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10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11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12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14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15" creationId="{00000000-0000-0000-0000-000000000000}"/>
          </ac:spMkLst>
        </pc:spChg>
        <pc:spChg chg="add mod">
          <ac:chgData name="田 浩" userId="5b35c6ea7cc6c9f2" providerId="LiveId" clId="{1E7A8270-B665-3F49-91A5-9FBCA8ABEFEF}" dt="2020-08-19T06:58:04.804" v="1243" actId="20577"/>
          <ac:spMkLst>
            <pc:docMk/>
            <pc:sldMk cId="2857491246" sldId="284"/>
            <ac:spMk id="16" creationId="{824BEDC7-9D24-C642-9A09-ED8CC3FA9F15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17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18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20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21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23" creationId="{00000000-0000-0000-0000-000000000000}"/>
          </ac:spMkLst>
        </pc:spChg>
        <pc:spChg chg="del">
          <ac:chgData name="田 浩" userId="5b35c6ea7cc6c9f2" providerId="LiveId" clId="{1E7A8270-B665-3F49-91A5-9FBCA8ABEFEF}" dt="2020-08-18T07:58:28.055" v="297" actId="478"/>
          <ac:spMkLst>
            <pc:docMk/>
            <pc:sldMk cId="2857491246" sldId="284"/>
            <ac:spMk id="24" creationId="{00000000-0000-0000-0000-000000000000}"/>
          </ac:spMkLst>
        </pc:spChg>
        <pc:graphicFrameChg chg="add del mod modGraphic">
          <ac:chgData name="田 浩" userId="5b35c6ea7cc6c9f2" providerId="LiveId" clId="{1E7A8270-B665-3F49-91A5-9FBCA8ABEFEF}" dt="2020-08-18T09:46:03.524" v="549" actId="478"/>
          <ac:graphicFrameMkLst>
            <pc:docMk/>
            <pc:sldMk cId="2857491246" sldId="284"/>
            <ac:graphicFrameMk id="2" creationId="{5048E064-44BB-3749-AB00-EFB67724D06A}"/>
          </ac:graphicFrameMkLst>
        </pc:graphicFrameChg>
        <pc:graphicFrameChg chg="add mod modGraphic">
          <ac:chgData name="田 浩" userId="5b35c6ea7cc6c9f2" providerId="LiveId" clId="{1E7A8270-B665-3F49-91A5-9FBCA8ABEFEF}" dt="2020-08-18T09:59:11.299" v="649" actId="14100"/>
          <ac:graphicFrameMkLst>
            <pc:docMk/>
            <pc:sldMk cId="2857491246" sldId="284"/>
            <ac:graphicFrameMk id="3" creationId="{3C216CCE-BDE9-1F41-9448-5A282E40ACA2}"/>
          </ac:graphicFrameMkLst>
        </pc:graphicFrameChg>
        <pc:cxnChg chg="del">
          <ac:chgData name="田 浩" userId="5b35c6ea7cc6c9f2" providerId="LiveId" clId="{1E7A8270-B665-3F49-91A5-9FBCA8ABEFEF}" dt="2020-08-18T07:58:28.055" v="297" actId="478"/>
          <ac:cxnSpMkLst>
            <pc:docMk/>
            <pc:sldMk cId="2857491246" sldId="284"/>
            <ac:cxnSpMk id="28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58:28.055" v="297" actId="478"/>
          <ac:cxnSpMkLst>
            <pc:docMk/>
            <pc:sldMk cId="2857491246" sldId="284"/>
            <ac:cxnSpMk id="29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58:28.055" v="297" actId="478"/>
          <ac:cxnSpMkLst>
            <pc:docMk/>
            <pc:sldMk cId="2857491246" sldId="284"/>
            <ac:cxnSpMk id="31" creationId="{00000000-0000-0000-0000-000000000000}"/>
          </ac:cxnSpMkLst>
        </pc:cxnChg>
        <pc:cxnChg chg="del">
          <ac:chgData name="田 浩" userId="5b35c6ea7cc6c9f2" providerId="LiveId" clId="{1E7A8270-B665-3F49-91A5-9FBCA8ABEFEF}" dt="2020-08-18T07:58:28.055" v="297" actId="478"/>
          <ac:cxnSpMkLst>
            <pc:docMk/>
            <pc:sldMk cId="2857491246" sldId="284"/>
            <ac:cxnSpMk id="32" creationId="{00000000-0000-0000-0000-000000000000}"/>
          </ac:cxnSpMkLst>
        </pc:cxnChg>
      </pc:sldChg>
      <pc:sldChg chg="addSp delSp modSp add delAnim modAnim">
        <pc:chgData name="田 浩" userId="5b35c6ea7cc6c9f2" providerId="LiveId" clId="{1E7A8270-B665-3F49-91A5-9FBCA8ABEFEF}" dt="2020-08-18T10:18:29.743" v="1085" actId="1076"/>
        <pc:sldMkLst>
          <pc:docMk/>
          <pc:sldMk cId="2484618151" sldId="285"/>
        </pc:sldMkLst>
        <pc:spChg chg="add mod">
          <ac:chgData name="田 浩" userId="5b35c6ea7cc6c9f2" providerId="LiveId" clId="{1E7A8270-B665-3F49-91A5-9FBCA8ABEFEF}" dt="2020-08-18T08:19:58.229" v="391" actId="1076"/>
          <ac:spMkLst>
            <pc:docMk/>
            <pc:sldMk cId="2484618151" sldId="285"/>
            <ac:spMk id="2" creationId="{19D38328-826F-4847-B959-BC1F5BAB7B25}"/>
          </ac:spMkLst>
        </pc:spChg>
        <pc:spChg chg="mod">
          <ac:chgData name="田 浩" userId="5b35c6ea7cc6c9f2" providerId="LiveId" clId="{1E7A8270-B665-3F49-91A5-9FBCA8ABEFEF}" dt="2020-08-18T07:53:32.924" v="207" actId="20577"/>
          <ac:spMkLst>
            <pc:docMk/>
            <pc:sldMk cId="2484618151" sldId="285"/>
            <ac:spMk id="4" creationId="{00000000-0000-0000-0000-000000000000}"/>
          </ac:spMkLst>
        </pc:spChg>
        <pc:spChg chg="del">
          <ac:chgData name="田 浩" userId="5b35c6ea7cc6c9f2" providerId="LiveId" clId="{1E7A8270-B665-3F49-91A5-9FBCA8ABEFEF}" dt="2020-08-18T08:03:23.727" v="369" actId="478"/>
          <ac:spMkLst>
            <pc:docMk/>
            <pc:sldMk cId="2484618151" sldId="285"/>
            <ac:spMk id="16" creationId="{00000000-0000-0000-0000-000000000000}"/>
          </ac:spMkLst>
        </pc:spChg>
        <pc:spChg chg="del">
          <ac:chgData name="田 浩" userId="5b35c6ea7cc6c9f2" providerId="LiveId" clId="{1E7A8270-B665-3F49-91A5-9FBCA8ABEFEF}" dt="2020-08-18T08:03:23.727" v="369" actId="478"/>
          <ac:spMkLst>
            <pc:docMk/>
            <pc:sldMk cId="2484618151" sldId="285"/>
            <ac:spMk id="20" creationId="{00000000-0000-0000-0000-000000000000}"/>
          </ac:spMkLst>
        </pc:spChg>
        <pc:spChg chg="del">
          <ac:chgData name="田 浩" userId="5b35c6ea7cc6c9f2" providerId="LiveId" clId="{1E7A8270-B665-3F49-91A5-9FBCA8ABEFEF}" dt="2020-08-18T08:03:23.727" v="369" actId="478"/>
          <ac:spMkLst>
            <pc:docMk/>
            <pc:sldMk cId="2484618151" sldId="285"/>
            <ac:spMk id="25" creationId="{00000000-0000-0000-0000-000000000000}"/>
          </ac:spMkLst>
        </pc:spChg>
        <pc:grpChg chg="del">
          <ac:chgData name="田 浩" userId="5b35c6ea7cc6c9f2" providerId="LiveId" clId="{1E7A8270-B665-3F49-91A5-9FBCA8ABEFEF}" dt="2020-08-18T08:03:23.727" v="369" actId="478"/>
          <ac:grpSpMkLst>
            <pc:docMk/>
            <pc:sldMk cId="2484618151" sldId="285"/>
            <ac:grpSpMk id="13" creationId="{00000000-0000-0000-0000-000000000000}"/>
          </ac:grpSpMkLst>
        </pc:grpChg>
        <pc:grpChg chg="del">
          <ac:chgData name="田 浩" userId="5b35c6ea7cc6c9f2" providerId="LiveId" clId="{1E7A8270-B665-3F49-91A5-9FBCA8ABEFEF}" dt="2020-08-18T08:03:23.727" v="369" actId="478"/>
          <ac:grpSpMkLst>
            <pc:docMk/>
            <pc:sldMk cId="2484618151" sldId="285"/>
            <ac:grpSpMk id="19" creationId="{00000000-0000-0000-0000-000000000000}"/>
          </ac:grpSpMkLst>
        </pc:grpChg>
        <pc:grpChg chg="del">
          <ac:chgData name="田 浩" userId="5b35c6ea7cc6c9f2" providerId="LiveId" clId="{1E7A8270-B665-3F49-91A5-9FBCA8ABEFEF}" dt="2020-08-18T08:03:23.727" v="369" actId="478"/>
          <ac:grpSpMkLst>
            <pc:docMk/>
            <pc:sldMk cId="2484618151" sldId="285"/>
            <ac:grpSpMk id="24" creationId="{00000000-0000-0000-0000-000000000000}"/>
          </ac:grpSpMkLst>
        </pc:grpChg>
        <pc:picChg chg="add del mod">
          <ac:chgData name="田 浩" userId="5b35c6ea7cc6c9f2" providerId="LiveId" clId="{1E7A8270-B665-3F49-91A5-9FBCA8ABEFEF}" dt="2020-08-18T10:18:18.752" v="1083" actId="478"/>
          <ac:picMkLst>
            <pc:docMk/>
            <pc:sldMk cId="2484618151" sldId="285"/>
            <ac:picMk id="3" creationId="{F57711BE-1A04-BB42-B958-B0137F3FB5BB}"/>
          </ac:picMkLst>
        </pc:picChg>
        <pc:picChg chg="add mod">
          <ac:chgData name="田 浩" userId="5b35c6ea7cc6c9f2" providerId="LiveId" clId="{1E7A8270-B665-3F49-91A5-9FBCA8ABEFEF}" dt="2020-08-18T10:18:29.743" v="1085" actId="1076"/>
          <ac:picMkLst>
            <pc:docMk/>
            <pc:sldMk cId="2484618151" sldId="285"/>
            <ac:picMk id="6" creationId="{F58D0327-82CA-5A47-8993-ABC0C579FD45}"/>
          </ac:picMkLst>
        </pc:picChg>
        <pc:picChg chg="del">
          <ac:chgData name="田 浩" userId="5b35c6ea7cc6c9f2" providerId="LiveId" clId="{1E7A8270-B665-3F49-91A5-9FBCA8ABEFEF}" dt="2020-08-18T08:03:25.886" v="370" actId="478"/>
          <ac:picMkLst>
            <pc:docMk/>
            <pc:sldMk cId="2484618151" sldId="285"/>
            <ac:picMk id="7" creationId="{00000000-0000-0000-0000-000000000000}"/>
          </ac:picMkLst>
        </pc:picChg>
        <pc:picChg chg="del">
          <ac:chgData name="田 浩" userId="5b35c6ea7cc6c9f2" providerId="LiveId" clId="{1E7A8270-B665-3F49-91A5-9FBCA8ABEFEF}" dt="2020-08-18T08:03:28.497" v="371" actId="478"/>
          <ac:picMkLst>
            <pc:docMk/>
            <pc:sldMk cId="2484618151" sldId="285"/>
            <ac:picMk id="28" creationId="{00000000-0000-0000-0000-000000000000}"/>
          </ac:picMkLst>
        </pc:picChg>
      </pc:sldChg>
      <pc:sldChg chg="addSp delSp modSp add modAnim">
        <pc:chgData name="田 浩" userId="5b35c6ea7cc6c9f2" providerId="LiveId" clId="{1E7A8270-B665-3F49-91A5-9FBCA8ABEFEF}" dt="2020-08-18T09:26:27.186" v="526" actId="1076"/>
        <pc:sldMkLst>
          <pc:docMk/>
          <pc:sldMk cId="786258466" sldId="286"/>
        </pc:sldMkLst>
        <pc:spChg chg="add mod">
          <ac:chgData name="田 浩" userId="5b35c6ea7cc6c9f2" providerId="LiveId" clId="{1E7A8270-B665-3F49-91A5-9FBCA8ABEFEF}" dt="2020-08-18T08:20:09.887" v="392" actId="1076"/>
          <ac:spMkLst>
            <pc:docMk/>
            <pc:sldMk cId="786258466" sldId="286"/>
            <ac:spMk id="2" creationId="{887B431E-226B-2F4F-9B6B-AC99A8CC1014}"/>
          </ac:spMkLst>
        </pc:spChg>
        <pc:spChg chg="mod">
          <ac:chgData name="田 浩" userId="5b35c6ea7cc6c9f2" providerId="LiveId" clId="{1E7A8270-B665-3F49-91A5-9FBCA8ABEFEF}" dt="2020-08-18T07:53:42.033" v="208"/>
          <ac:spMkLst>
            <pc:docMk/>
            <pc:sldMk cId="786258466" sldId="286"/>
            <ac:spMk id="4" creationId="{00000000-0000-0000-0000-000000000000}"/>
          </ac:spMkLst>
        </pc:spChg>
        <pc:spChg chg="del">
          <ac:chgData name="田 浩" userId="5b35c6ea7cc6c9f2" providerId="LiveId" clId="{1E7A8270-B665-3F49-91A5-9FBCA8ABEFEF}" dt="2020-08-18T08:03:47.354" v="374" actId="478"/>
          <ac:spMkLst>
            <pc:docMk/>
            <pc:sldMk cId="786258466" sldId="286"/>
            <ac:spMk id="16" creationId="{00000000-0000-0000-0000-000000000000}"/>
          </ac:spMkLst>
        </pc:spChg>
        <pc:spChg chg="del">
          <ac:chgData name="田 浩" userId="5b35c6ea7cc6c9f2" providerId="LiveId" clId="{1E7A8270-B665-3F49-91A5-9FBCA8ABEFEF}" dt="2020-08-18T08:03:47.354" v="374" actId="478"/>
          <ac:spMkLst>
            <pc:docMk/>
            <pc:sldMk cId="786258466" sldId="286"/>
            <ac:spMk id="20" creationId="{00000000-0000-0000-0000-000000000000}"/>
          </ac:spMkLst>
        </pc:spChg>
        <pc:spChg chg="del">
          <ac:chgData name="田 浩" userId="5b35c6ea7cc6c9f2" providerId="LiveId" clId="{1E7A8270-B665-3F49-91A5-9FBCA8ABEFEF}" dt="2020-08-18T08:03:47.354" v="374" actId="478"/>
          <ac:spMkLst>
            <pc:docMk/>
            <pc:sldMk cId="786258466" sldId="286"/>
            <ac:spMk id="25" creationId="{00000000-0000-0000-0000-000000000000}"/>
          </ac:spMkLst>
        </pc:spChg>
        <pc:grpChg chg="del">
          <ac:chgData name="田 浩" userId="5b35c6ea7cc6c9f2" providerId="LiveId" clId="{1E7A8270-B665-3F49-91A5-9FBCA8ABEFEF}" dt="2020-08-18T08:03:47.354" v="374" actId="478"/>
          <ac:grpSpMkLst>
            <pc:docMk/>
            <pc:sldMk cId="786258466" sldId="286"/>
            <ac:grpSpMk id="13" creationId="{00000000-0000-0000-0000-000000000000}"/>
          </ac:grpSpMkLst>
        </pc:grpChg>
        <pc:grpChg chg="del">
          <ac:chgData name="田 浩" userId="5b35c6ea7cc6c9f2" providerId="LiveId" clId="{1E7A8270-B665-3F49-91A5-9FBCA8ABEFEF}" dt="2020-08-18T08:03:47.354" v="374" actId="478"/>
          <ac:grpSpMkLst>
            <pc:docMk/>
            <pc:sldMk cId="786258466" sldId="286"/>
            <ac:grpSpMk id="19" creationId="{00000000-0000-0000-0000-000000000000}"/>
          </ac:grpSpMkLst>
        </pc:grpChg>
        <pc:grpChg chg="del">
          <ac:chgData name="田 浩" userId="5b35c6ea7cc6c9f2" providerId="LiveId" clId="{1E7A8270-B665-3F49-91A5-9FBCA8ABEFEF}" dt="2020-08-18T08:03:47.354" v="374" actId="478"/>
          <ac:grpSpMkLst>
            <pc:docMk/>
            <pc:sldMk cId="786258466" sldId="286"/>
            <ac:grpSpMk id="24" creationId="{00000000-0000-0000-0000-000000000000}"/>
          </ac:grpSpMkLst>
        </pc:grpChg>
        <pc:picChg chg="add mod">
          <ac:chgData name="田 浩" userId="5b35c6ea7cc6c9f2" providerId="LiveId" clId="{1E7A8270-B665-3F49-91A5-9FBCA8ABEFEF}" dt="2020-08-18T09:26:27.186" v="526" actId="1076"/>
          <ac:picMkLst>
            <pc:docMk/>
            <pc:sldMk cId="786258466" sldId="286"/>
            <ac:picMk id="3" creationId="{B1BE09E7-BEA3-904F-9FE3-DDA4B0F684BA}"/>
          </ac:picMkLst>
        </pc:picChg>
        <pc:picChg chg="del">
          <ac:chgData name="田 浩" userId="5b35c6ea7cc6c9f2" providerId="LiveId" clId="{1E7A8270-B665-3F49-91A5-9FBCA8ABEFEF}" dt="2020-08-18T08:03:48.347" v="375" actId="478"/>
          <ac:picMkLst>
            <pc:docMk/>
            <pc:sldMk cId="786258466" sldId="286"/>
            <ac:picMk id="7" creationId="{00000000-0000-0000-0000-000000000000}"/>
          </ac:picMkLst>
        </pc:picChg>
        <pc:picChg chg="del">
          <ac:chgData name="田 浩" userId="5b35c6ea7cc6c9f2" providerId="LiveId" clId="{1E7A8270-B665-3F49-91A5-9FBCA8ABEFEF}" dt="2020-08-18T08:03:49.557" v="376" actId="478"/>
          <ac:picMkLst>
            <pc:docMk/>
            <pc:sldMk cId="786258466" sldId="286"/>
            <ac:picMk id="28" creationId="{00000000-0000-0000-0000-000000000000}"/>
          </ac:picMkLst>
        </pc:picChg>
      </pc:sldChg>
    </pc:docChg>
  </pc:docChgLst>
  <pc:docChgLst>
    <pc:chgData name="浩" userId="5b35c6ea7cc6c9f2" providerId="LiveId" clId="{39A4FCF2-E91C-4A88-9E9A-0F0B057D53B8}"/>
    <pc:docChg chg="undo custSel addSld delSld modSld addSection delSection">
      <pc:chgData name="浩" userId="5b35c6ea7cc6c9f2" providerId="LiveId" clId="{39A4FCF2-E91C-4A88-9E9A-0F0B057D53B8}" dt="2020-08-17T13:47:13.405" v="651" actId="20577"/>
      <pc:docMkLst>
        <pc:docMk/>
      </pc:docMkLst>
      <pc:sldChg chg="addSp delSp modSp mod">
        <pc:chgData name="浩" userId="5b35c6ea7cc6c9f2" providerId="LiveId" clId="{39A4FCF2-E91C-4A88-9E9A-0F0B057D53B8}" dt="2020-08-17T12:07:43.877" v="407" actId="692"/>
        <pc:sldMkLst>
          <pc:docMk/>
          <pc:sldMk cId="4120639994" sldId="256"/>
        </pc:sldMkLst>
        <pc:spChg chg="add del mod">
          <ac:chgData name="浩" userId="5b35c6ea7cc6c9f2" providerId="LiveId" clId="{39A4FCF2-E91C-4A88-9E9A-0F0B057D53B8}" dt="2020-08-17T12:06:20.132" v="389"/>
          <ac:spMkLst>
            <pc:docMk/>
            <pc:sldMk cId="4120639994" sldId="256"/>
            <ac:spMk id="2" creationId="{80B0FEFE-EBFF-4C74-8617-C6055DB24F0B}"/>
          </ac:spMkLst>
        </pc:spChg>
        <pc:spChg chg="add del mod">
          <ac:chgData name="浩" userId="5b35c6ea7cc6c9f2" providerId="LiveId" clId="{39A4FCF2-E91C-4A88-9E9A-0F0B057D53B8}" dt="2020-08-16T08:01:31.013" v="1" actId="478"/>
          <ac:spMkLst>
            <pc:docMk/>
            <pc:sldMk cId="4120639994" sldId="256"/>
            <ac:spMk id="3" creationId="{67EE1A11-9CDB-4C80-B2CB-0D151A21AD1F}"/>
          </ac:spMkLst>
        </pc:spChg>
        <pc:spChg chg="add del mod">
          <ac:chgData name="浩" userId="5b35c6ea7cc6c9f2" providerId="LiveId" clId="{39A4FCF2-E91C-4A88-9E9A-0F0B057D53B8}" dt="2020-08-17T12:06:20.132" v="389"/>
          <ac:spMkLst>
            <pc:docMk/>
            <pc:sldMk cId="4120639994" sldId="256"/>
            <ac:spMk id="3" creationId="{B3B13509-3F05-4F1E-AB1A-34FCDA6DB2DC}"/>
          </ac:spMkLst>
        </pc:spChg>
        <pc:spChg chg="mod">
          <ac:chgData name="浩" userId="5b35c6ea7cc6c9f2" providerId="LiveId" clId="{39A4FCF2-E91C-4A88-9E9A-0F0B057D53B8}" dt="2020-08-17T12:06:20.132" v="389"/>
          <ac:spMkLst>
            <pc:docMk/>
            <pc:sldMk cId="4120639994" sldId="256"/>
            <ac:spMk id="4" creationId="{00000000-0000-0000-0000-000000000000}"/>
          </ac:spMkLst>
        </pc:spChg>
        <pc:spChg chg="add del mod">
          <ac:chgData name="浩" userId="5b35c6ea7cc6c9f2" providerId="LiveId" clId="{39A4FCF2-E91C-4A88-9E9A-0F0B057D53B8}" dt="2020-08-17T12:07:43.877" v="407" actId="692"/>
          <ac:spMkLst>
            <pc:docMk/>
            <pc:sldMk cId="4120639994" sldId="256"/>
            <ac:spMk id="7" creationId="{00000000-0000-0000-0000-000000000000}"/>
          </ac:spMkLst>
        </pc:spChg>
      </pc:sldChg>
      <pc:sldChg chg="addSp delSp modSp mod">
        <pc:chgData name="浩" userId="5b35c6ea7cc6c9f2" providerId="LiveId" clId="{39A4FCF2-E91C-4A88-9E9A-0F0B057D53B8}" dt="2020-08-17T13:46:13.472" v="614"/>
        <pc:sldMkLst>
          <pc:docMk/>
          <pc:sldMk cId="3018529448" sldId="257"/>
        </pc:sldMkLst>
        <pc:spChg chg="add mod">
          <ac:chgData name="浩" userId="5b35c6ea7cc6c9f2" providerId="LiveId" clId="{39A4FCF2-E91C-4A88-9E9A-0F0B057D53B8}" dt="2020-08-16T08:13:04.553" v="286" actId="20577"/>
          <ac:spMkLst>
            <pc:docMk/>
            <pc:sldMk cId="3018529448" sldId="257"/>
            <ac:spMk id="3" creationId="{987F5201-5CC3-4B9B-8F46-A2F86DB859A8}"/>
          </ac:spMkLst>
        </pc:spChg>
        <pc:spChg chg="add mod">
          <ac:chgData name="浩" userId="5b35c6ea7cc6c9f2" providerId="LiveId" clId="{39A4FCF2-E91C-4A88-9E9A-0F0B057D53B8}" dt="2020-08-16T08:13:06.500" v="287" actId="20577"/>
          <ac:spMkLst>
            <pc:docMk/>
            <pc:sldMk cId="3018529448" sldId="257"/>
            <ac:spMk id="5" creationId="{AD3EA588-9385-4ED7-8CD0-76DFEC9E24BB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3018529448" sldId="257"/>
            <ac:spMk id="25" creationId="{00000000-0000-0000-0000-000000000000}"/>
          </ac:spMkLst>
        </pc:spChg>
        <pc:spChg chg="mod">
          <ac:chgData name="浩" userId="5b35c6ea7cc6c9f2" providerId="LiveId" clId="{39A4FCF2-E91C-4A88-9E9A-0F0B057D53B8}" dt="2020-08-17T12:08:55.574" v="442"/>
          <ac:spMkLst>
            <pc:docMk/>
            <pc:sldMk cId="3018529448" sldId="257"/>
            <ac:spMk id="26" creationId="{00000000-0000-0000-0000-000000000000}"/>
          </ac:spMkLst>
        </pc:spChg>
        <pc:spChg chg="mod">
          <ac:chgData name="浩" userId="5b35c6ea7cc6c9f2" providerId="LiveId" clId="{39A4FCF2-E91C-4A88-9E9A-0F0B057D53B8}" dt="2020-08-16T08:13:12.031" v="289" actId="20577"/>
          <ac:spMkLst>
            <pc:docMk/>
            <pc:sldMk cId="3018529448" sldId="257"/>
            <ac:spMk id="27" creationId="{00000000-0000-0000-0000-000000000000}"/>
          </ac:spMkLst>
        </pc:spChg>
        <pc:spChg chg="mod">
          <ac:chgData name="浩" userId="5b35c6ea7cc6c9f2" providerId="LiveId" clId="{39A4FCF2-E91C-4A88-9E9A-0F0B057D53B8}" dt="2020-08-17T13:46:13.472" v="614"/>
          <ac:spMkLst>
            <pc:docMk/>
            <pc:sldMk cId="3018529448" sldId="257"/>
            <ac:spMk id="28" creationId="{00000000-0000-0000-0000-000000000000}"/>
          </ac:spMkLst>
        </pc:spChg>
        <pc:spChg chg="del mod">
          <ac:chgData name="浩" userId="5b35c6ea7cc6c9f2" providerId="LiveId" clId="{39A4FCF2-E91C-4A88-9E9A-0F0B057D53B8}" dt="2020-08-16T08:12:50.016" v="285" actId="478"/>
          <ac:spMkLst>
            <pc:docMk/>
            <pc:sldMk cId="3018529448" sldId="257"/>
            <ac:spMk id="29" creationId="{00000000-0000-0000-0000-000000000000}"/>
          </ac:spMkLst>
        </pc:spChg>
        <pc:spChg chg="mod">
          <ac:chgData name="浩" userId="5b35c6ea7cc6c9f2" providerId="LiveId" clId="{39A4FCF2-E91C-4A88-9E9A-0F0B057D53B8}" dt="2020-08-16T08:12:20.738" v="266"/>
          <ac:spMkLst>
            <pc:docMk/>
            <pc:sldMk cId="3018529448" sldId="257"/>
            <ac:spMk id="30" creationId="{00000000-0000-0000-0000-000000000000}"/>
          </ac:spMkLst>
        </pc:spChg>
        <pc:spChg chg="mod">
          <ac:chgData name="浩" userId="5b35c6ea7cc6c9f2" providerId="LiveId" clId="{39A4FCF2-E91C-4A88-9E9A-0F0B057D53B8}" dt="2020-08-16T08:13:23.013" v="292" actId="20577"/>
          <ac:spMkLst>
            <pc:docMk/>
            <pc:sldMk cId="3018529448" sldId="257"/>
            <ac:spMk id="31" creationId="{00000000-0000-0000-0000-000000000000}"/>
          </ac:spMkLst>
        </pc:spChg>
        <pc:spChg chg="mod">
          <ac:chgData name="浩" userId="5b35c6ea7cc6c9f2" providerId="LiveId" clId="{39A4FCF2-E91C-4A88-9E9A-0F0B057D53B8}" dt="2020-08-16T08:14:02.837" v="359"/>
          <ac:spMkLst>
            <pc:docMk/>
            <pc:sldMk cId="3018529448" sldId="257"/>
            <ac:spMk id="32" creationId="{00000000-0000-0000-0000-000000000000}"/>
          </ac:spMkLst>
        </pc:spChg>
        <pc:spChg chg="del mod">
          <ac:chgData name="浩" userId="5b35c6ea7cc6c9f2" providerId="LiveId" clId="{39A4FCF2-E91C-4A88-9E9A-0F0B057D53B8}" dt="2020-08-16T08:12:46.679" v="283" actId="478"/>
          <ac:spMkLst>
            <pc:docMk/>
            <pc:sldMk cId="3018529448" sldId="257"/>
            <ac:spMk id="33" creationId="{00000000-0000-0000-0000-000000000000}"/>
          </ac:spMkLst>
        </pc:spChg>
      </pc:sldChg>
      <pc:sldChg chg="modSp mod">
        <pc:chgData name="浩" userId="5b35c6ea7cc6c9f2" providerId="LiveId" clId="{39A4FCF2-E91C-4A88-9E9A-0F0B057D53B8}" dt="2020-08-17T12:08:50.418" v="433"/>
        <pc:sldMkLst>
          <pc:docMk/>
          <pc:sldMk cId="336670097" sldId="258"/>
        </pc:sldMkLst>
        <pc:spChg chg="mod">
          <ac:chgData name="浩" userId="5b35c6ea7cc6c9f2" providerId="LiveId" clId="{39A4FCF2-E91C-4A88-9E9A-0F0B057D53B8}" dt="2020-08-17T12:08:50.418" v="433"/>
          <ac:spMkLst>
            <pc:docMk/>
            <pc:sldMk cId="336670097" sldId="258"/>
            <ac:spMk id="9" creationId="{00000000-0000-0000-0000-000000000000}"/>
          </ac:spMkLst>
        </pc:spChg>
        <pc:spChg chg="mod">
          <ac:chgData name="浩" userId="5b35c6ea7cc6c9f2" providerId="LiveId" clId="{39A4FCF2-E91C-4A88-9E9A-0F0B057D53B8}" dt="2020-08-16T08:14:27.241" v="363" actId="20577"/>
          <ac:spMkLst>
            <pc:docMk/>
            <pc:sldMk cId="336670097" sldId="258"/>
            <ac:spMk id="10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336670097" sldId="258"/>
            <ac:spMk id="11" creationId="{00000000-0000-0000-0000-000000000000}"/>
          </ac:spMkLst>
        </pc:spChg>
      </pc:sldChg>
      <pc:sldChg chg="addSp delSp modSp mod modClrScheme chgLayout">
        <pc:chgData name="浩" userId="5b35c6ea7cc6c9f2" providerId="LiveId" clId="{39A4FCF2-E91C-4A88-9E9A-0F0B057D53B8}" dt="2020-08-17T12:12:16.838" v="484" actId="22"/>
        <pc:sldMkLst>
          <pc:docMk/>
          <pc:sldMk cId="1239795138" sldId="259"/>
        </pc:sldMkLst>
        <pc:spChg chg="add del mod ord">
          <ac:chgData name="浩" userId="5b35c6ea7cc6c9f2" providerId="LiveId" clId="{39A4FCF2-E91C-4A88-9E9A-0F0B057D53B8}" dt="2020-08-17T12:09:31.741" v="446" actId="700"/>
          <ac:spMkLst>
            <pc:docMk/>
            <pc:sldMk cId="1239795138" sldId="259"/>
            <ac:spMk id="3" creationId="{18C8236A-DD9E-426D-88C3-75555A03BF9E}"/>
          </ac:spMkLst>
        </pc:spChg>
        <pc:spChg chg="mod ord">
          <ac:chgData name="浩" userId="5b35c6ea7cc6c9f2" providerId="LiveId" clId="{39A4FCF2-E91C-4A88-9E9A-0F0B057D53B8}" dt="2020-08-17T12:11:55.488" v="482"/>
          <ac:spMkLst>
            <pc:docMk/>
            <pc:sldMk cId="1239795138" sldId="259"/>
            <ac:spMk id="4" creationId="{00000000-0000-0000-0000-000000000000}"/>
          </ac:spMkLst>
        </pc:spChg>
        <pc:spChg chg="mod ord">
          <ac:chgData name="浩" userId="5b35c6ea7cc6c9f2" providerId="LiveId" clId="{39A4FCF2-E91C-4A88-9E9A-0F0B057D53B8}" dt="2020-08-17T12:09:31.741" v="446" actId="700"/>
          <ac:spMkLst>
            <pc:docMk/>
            <pc:sldMk cId="1239795138" sldId="259"/>
            <ac:spMk id="5" creationId="{00000000-0000-0000-0000-000000000000}"/>
          </ac:spMkLst>
        </pc:spChg>
        <pc:spChg chg="add del mod ord">
          <ac:chgData name="浩" userId="5b35c6ea7cc6c9f2" providerId="LiveId" clId="{39A4FCF2-E91C-4A88-9E9A-0F0B057D53B8}" dt="2020-08-17T12:09:31.741" v="446" actId="700"/>
          <ac:spMkLst>
            <pc:docMk/>
            <pc:sldMk cId="1239795138" sldId="259"/>
            <ac:spMk id="10" creationId="{BBF423DB-9424-453D-8E97-A795B1033691}"/>
          </ac:spMkLst>
        </pc:spChg>
        <pc:spChg chg="add del mod ord">
          <ac:chgData name="浩" userId="5b35c6ea7cc6c9f2" providerId="LiveId" clId="{39A4FCF2-E91C-4A88-9E9A-0F0B057D53B8}" dt="2020-08-17T12:09:31.741" v="446" actId="700"/>
          <ac:spMkLst>
            <pc:docMk/>
            <pc:sldMk cId="1239795138" sldId="259"/>
            <ac:spMk id="11" creationId="{3669BBC9-6B40-422B-916C-6FC41193BC3B}"/>
          </ac:spMkLst>
        </pc:spChg>
        <pc:spChg chg="add del mod ord">
          <ac:chgData name="浩" userId="5b35c6ea7cc6c9f2" providerId="LiveId" clId="{39A4FCF2-E91C-4A88-9E9A-0F0B057D53B8}" dt="2020-08-17T12:09:31.741" v="446" actId="700"/>
          <ac:spMkLst>
            <pc:docMk/>
            <pc:sldMk cId="1239795138" sldId="259"/>
            <ac:spMk id="12" creationId="{DC300C14-7B01-4E5D-9197-CADFD0574F73}"/>
          </ac:spMkLst>
        </pc:spChg>
        <pc:spChg chg="add del mod ord">
          <ac:chgData name="浩" userId="5b35c6ea7cc6c9f2" providerId="LiveId" clId="{39A4FCF2-E91C-4A88-9E9A-0F0B057D53B8}" dt="2020-08-17T12:09:31.741" v="446" actId="700"/>
          <ac:spMkLst>
            <pc:docMk/>
            <pc:sldMk cId="1239795138" sldId="259"/>
            <ac:spMk id="13" creationId="{F667E8D7-5928-4B7E-A82B-ED6F2C5FBB65}"/>
          </ac:spMkLst>
        </pc:spChg>
        <pc:spChg chg="add del">
          <ac:chgData name="浩" userId="5b35c6ea7cc6c9f2" providerId="LiveId" clId="{39A4FCF2-E91C-4A88-9E9A-0F0B057D53B8}" dt="2020-08-17T12:12:16.838" v="484" actId="22"/>
          <ac:spMkLst>
            <pc:docMk/>
            <pc:sldMk cId="1239795138" sldId="259"/>
            <ac:spMk id="27" creationId="{9175D77A-27A2-42D5-8BB9-B5E3F6B9F92E}"/>
          </ac:spMkLst>
        </pc:spChg>
      </pc:sldChg>
      <pc:sldChg chg="modSp del">
        <pc:chgData name="浩" userId="5b35c6ea7cc6c9f2" providerId="LiveId" clId="{39A4FCF2-E91C-4A88-9E9A-0F0B057D53B8}" dt="2020-08-17T12:12:34.591" v="487" actId="2696"/>
        <pc:sldMkLst>
          <pc:docMk/>
          <pc:sldMk cId="814096248" sldId="260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814096248" sldId="260"/>
            <ac:spMk id="8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814096248" sldId="260"/>
            <ac:spMk id="9" creationId="{00000000-0000-0000-0000-000000000000}"/>
          </ac:spMkLst>
        </pc:spChg>
      </pc:sldChg>
      <pc:sldChg chg="modSp del">
        <pc:chgData name="浩" userId="5b35c6ea7cc6c9f2" providerId="LiveId" clId="{39A4FCF2-E91C-4A88-9E9A-0F0B057D53B8}" dt="2020-08-17T12:12:34.591" v="487" actId="2696"/>
        <pc:sldMkLst>
          <pc:docMk/>
          <pc:sldMk cId="263371572" sldId="261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263371572" sldId="261"/>
            <ac:spMk id="18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263371572" sldId="261"/>
            <ac:spMk id="19" creationId="{00000000-0000-0000-0000-000000000000}"/>
          </ac:spMkLst>
        </pc:spChg>
      </pc:sldChg>
      <pc:sldChg chg="modSp del">
        <pc:chgData name="浩" userId="5b35c6ea7cc6c9f2" providerId="LiveId" clId="{39A4FCF2-E91C-4A88-9E9A-0F0B057D53B8}" dt="2020-08-17T12:12:34.591" v="487" actId="2696"/>
        <pc:sldMkLst>
          <pc:docMk/>
          <pc:sldMk cId="3505922184" sldId="262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3505922184" sldId="262"/>
            <ac:spMk id="29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3505922184" sldId="262"/>
            <ac:spMk id="30" creationId="{00000000-0000-0000-0000-000000000000}"/>
          </ac:spMkLst>
        </pc:spChg>
      </pc:sldChg>
      <pc:sldChg chg="modSp mod">
        <pc:chgData name="浩" userId="5b35c6ea7cc6c9f2" providerId="LiveId" clId="{39A4FCF2-E91C-4A88-9E9A-0F0B057D53B8}" dt="2020-08-17T12:35:46.579" v="520" actId="20577"/>
        <pc:sldMkLst>
          <pc:docMk/>
          <pc:sldMk cId="369337727" sldId="263"/>
        </pc:sldMkLst>
        <pc:spChg chg="mod">
          <ac:chgData name="浩" userId="5b35c6ea7cc6c9f2" providerId="LiveId" clId="{39A4FCF2-E91C-4A88-9E9A-0F0B057D53B8}" dt="2020-08-17T12:35:34.788" v="516" actId="20577"/>
          <ac:spMkLst>
            <pc:docMk/>
            <pc:sldMk cId="369337727" sldId="263"/>
            <ac:spMk id="3" creationId="{00000000-0000-0000-0000-000000000000}"/>
          </ac:spMkLst>
        </pc:spChg>
        <pc:spChg chg="mod">
          <ac:chgData name="浩" userId="5b35c6ea7cc6c9f2" providerId="LiveId" clId="{39A4FCF2-E91C-4A88-9E9A-0F0B057D53B8}" dt="2020-08-17T12:35:46.579" v="520" actId="20577"/>
          <ac:spMkLst>
            <pc:docMk/>
            <pc:sldMk cId="369337727" sldId="263"/>
            <ac:spMk id="7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369337727" sldId="263"/>
            <ac:spMk id="8" creationId="{00000000-0000-0000-0000-000000000000}"/>
          </ac:spMkLst>
        </pc:spChg>
      </pc:sldChg>
      <pc:sldChg chg="modSp mod">
        <pc:chgData name="浩" userId="5b35c6ea7cc6c9f2" providerId="LiveId" clId="{39A4FCF2-E91C-4A88-9E9A-0F0B057D53B8}" dt="2020-08-17T12:36:13.479" v="547"/>
        <pc:sldMkLst>
          <pc:docMk/>
          <pc:sldMk cId="932964069" sldId="264"/>
        </pc:sldMkLst>
        <pc:spChg chg="mod">
          <ac:chgData name="浩" userId="5b35c6ea7cc6c9f2" providerId="LiveId" clId="{39A4FCF2-E91C-4A88-9E9A-0F0B057D53B8}" dt="2020-08-17T12:36:13.479" v="547"/>
          <ac:spMkLst>
            <pc:docMk/>
            <pc:sldMk cId="932964069" sldId="264"/>
            <ac:spMk id="4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932964069" sldId="264"/>
            <ac:spMk id="13" creationId="{00000000-0000-0000-0000-000000000000}"/>
          </ac:spMkLst>
        </pc:spChg>
      </pc:sldChg>
      <pc:sldChg chg="modSp del">
        <pc:chgData name="浩" userId="5b35c6ea7cc6c9f2" providerId="LiveId" clId="{39A4FCF2-E91C-4A88-9E9A-0F0B057D53B8}" dt="2020-08-17T13:45:32.534" v="591" actId="47"/>
        <pc:sldMkLst>
          <pc:docMk/>
          <pc:sldMk cId="2508783029" sldId="265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2508783029" sldId="265"/>
            <ac:spMk id="4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2508783029" sldId="265"/>
            <ac:spMk id="22" creationId="{00000000-0000-0000-0000-000000000000}"/>
          </ac:spMkLst>
        </pc:spChg>
      </pc:sldChg>
      <pc:sldChg chg="modSp del">
        <pc:chgData name="浩" userId="5b35c6ea7cc6c9f2" providerId="LiveId" clId="{39A4FCF2-E91C-4A88-9E9A-0F0B057D53B8}" dt="2020-08-17T13:45:34.128" v="592" actId="47"/>
        <pc:sldMkLst>
          <pc:docMk/>
          <pc:sldMk cId="1889430143" sldId="266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1889430143" sldId="266"/>
            <ac:spMk id="4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1889430143" sldId="266"/>
            <ac:spMk id="24" creationId="{00000000-0000-0000-0000-000000000000}"/>
          </ac:spMkLst>
        </pc:spChg>
      </pc:sldChg>
      <pc:sldChg chg="modSp mod">
        <pc:chgData name="浩" userId="5b35c6ea7cc6c9f2" providerId="LiveId" clId="{39A4FCF2-E91C-4A88-9E9A-0F0B057D53B8}" dt="2020-08-17T13:46:00.748" v="608"/>
        <pc:sldMkLst>
          <pc:docMk/>
          <pc:sldMk cId="4028610635" sldId="267"/>
        </pc:sldMkLst>
        <pc:spChg chg="mod">
          <ac:chgData name="浩" userId="5b35c6ea7cc6c9f2" providerId="LiveId" clId="{39A4FCF2-E91C-4A88-9E9A-0F0B057D53B8}" dt="2020-08-17T13:46:00.748" v="608"/>
          <ac:spMkLst>
            <pc:docMk/>
            <pc:sldMk cId="4028610635" sldId="267"/>
            <ac:spMk id="3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4028610635" sldId="267"/>
            <ac:spMk id="8" creationId="{00000000-0000-0000-0000-000000000000}"/>
          </ac:spMkLst>
        </pc:spChg>
      </pc:sldChg>
      <pc:sldChg chg="modSp mod">
        <pc:chgData name="浩" userId="5b35c6ea7cc6c9f2" providerId="LiveId" clId="{39A4FCF2-E91C-4A88-9E9A-0F0B057D53B8}" dt="2020-08-17T13:47:13.405" v="651" actId="20577"/>
        <pc:sldMkLst>
          <pc:docMk/>
          <pc:sldMk cId="1693995147" sldId="268"/>
        </pc:sldMkLst>
        <pc:spChg chg="mod">
          <ac:chgData name="浩" userId="5b35c6ea7cc6c9f2" providerId="LiveId" clId="{39A4FCF2-E91C-4A88-9E9A-0F0B057D53B8}" dt="2020-08-17T13:47:13.405" v="651" actId="20577"/>
          <ac:spMkLst>
            <pc:docMk/>
            <pc:sldMk cId="1693995147" sldId="268"/>
            <ac:spMk id="4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1693995147" sldId="268"/>
            <ac:spMk id="5" creationId="{00000000-0000-0000-0000-000000000000}"/>
          </ac:spMkLst>
        </pc:spChg>
      </pc:sldChg>
      <pc:sldChg chg="modSp">
        <pc:chgData name="浩" userId="5b35c6ea7cc6c9f2" providerId="LiveId" clId="{39A4FCF2-E91C-4A88-9E9A-0F0B057D53B8}" dt="2020-08-16T08:01:54.771" v="2"/>
        <pc:sldMkLst>
          <pc:docMk/>
          <pc:sldMk cId="2645968705" sldId="269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2645968705" sldId="269"/>
            <ac:spMk id="4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2645968705" sldId="269"/>
            <ac:spMk id="7" creationId="{00000000-0000-0000-0000-000000000000}"/>
          </ac:spMkLst>
        </pc:spChg>
      </pc:sldChg>
      <pc:sldChg chg="modSp">
        <pc:chgData name="浩" userId="5b35c6ea7cc6c9f2" providerId="LiveId" clId="{39A4FCF2-E91C-4A88-9E9A-0F0B057D53B8}" dt="2020-08-16T08:01:54.771" v="2"/>
        <pc:sldMkLst>
          <pc:docMk/>
          <pc:sldMk cId="2315586117" sldId="270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2315586117" sldId="270"/>
            <ac:spMk id="11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2315586117" sldId="270"/>
            <ac:spMk id="12" creationId="{00000000-0000-0000-0000-000000000000}"/>
          </ac:spMkLst>
        </pc:spChg>
      </pc:sldChg>
      <pc:sldChg chg="modSp">
        <pc:chgData name="浩" userId="5b35c6ea7cc6c9f2" providerId="LiveId" clId="{39A4FCF2-E91C-4A88-9E9A-0F0B057D53B8}" dt="2020-08-16T08:01:54.771" v="2"/>
        <pc:sldMkLst>
          <pc:docMk/>
          <pc:sldMk cId="55768619" sldId="271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55768619" sldId="271"/>
            <ac:spMk id="3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55768619" sldId="271"/>
            <ac:spMk id="8" creationId="{00000000-0000-0000-0000-000000000000}"/>
          </ac:spMkLst>
        </pc:spChg>
      </pc:sldChg>
      <pc:sldChg chg="modSp">
        <pc:chgData name="浩" userId="5b35c6ea7cc6c9f2" providerId="LiveId" clId="{39A4FCF2-E91C-4A88-9E9A-0F0B057D53B8}" dt="2020-08-16T08:01:54.771" v="2"/>
        <pc:sldMkLst>
          <pc:docMk/>
          <pc:sldMk cId="4153729277" sldId="272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4153729277" sldId="272"/>
            <ac:spMk id="4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4153729277" sldId="272"/>
            <ac:spMk id="9" creationId="{00000000-0000-0000-0000-000000000000}"/>
          </ac:spMkLst>
        </pc:spChg>
      </pc:sldChg>
      <pc:sldChg chg="modSp">
        <pc:chgData name="浩" userId="5b35c6ea7cc6c9f2" providerId="LiveId" clId="{39A4FCF2-E91C-4A88-9E9A-0F0B057D53B8}" dt="2020-08-16T08:01:54.771" v="2"/>
        <pc:sldMkLst>
          <pc:docMk/>
          <pc:sldMk cId="1032296724" sldId="273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1032296724" sldId="273"/>
            <ac:spMk id="4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1032296724" sldId="273"/>
            <ac:spMk id="15" creationId="{00000000-0000-0000-0000-000000000000}"/>
          </ac:spMkLst>
        </pc:spChg>
      </pc:sldChg>
      <pc:sldChg chg="modSp">
        <pc:chgData name="浩" userId="5b35c6ea7cc6c9f2" providerId="LiveId" clId="{39A4FCF2-E91C-4A88-9E9A-0F0B057D53B8}" dt="2020-08-16T08:01:54.771" v="2"/>
        <pc:sldMkLst>
          <pc:docMk/>
          <pc:sldMk cId="2618801242" sldId="274"/>
        </pc:sldMkLst>
        <pc:spChg chg="mod">
          <ac:chgData name="浩" userId="5b35c6ea7cc6c9f2" providerId="LiveId" clId="{39A4FCF2-E91C-4A88-9E9A-0F0B057D53B8}" dt="2020-08-16T08:01:54.771" v="2"/>
          <ac:spMkLst>
            <pc:docMk/>
            <pc:sldMk cId="2618801242" sldId="274"/>
            <ac:spMk id="4" creationId="{00000000-0000-0000-0000-000000000000}"/>
          </ac:spMkLst>
        </pc:spChg>
        <pc:spChg chg="mod">
          <ac:chgData name="浩" userId="5b35c6ea7cc6c9f2" providerId="LiveId" clId="{39A4FCF2-E91C-4A88-9E9A-0F0B057D53B8}" dt="2020-08-16T08:01:54.771" v="2"/>
          <ac:spMkLst>
            <pc:docMk/>
            <pc:sldMk cId="2618801242" sldId="274"/>
            <ac:spMk id="21" creationId="{00000000-0000-0000-0000-000000000000}"/>
          </ac:spMkLst>
        </pc:spChg>
      </pc:sldChg>
      <pc:sldChg chg="modSp add mod">
        <pc:chgData name="浩" userId="5b35c6ea7cc6c9f2" providerId="LiveId" clId="{39A4FCF2-E91C-4A88-9E9A-0F0B057D53B8}" dt="2020-08-17T12:12:58.562" v="488"/>
        <pc:sldMkLst>
          <pc:docMk/>
          <pc:sldMk cId="3460079755" sldId="281"/>
        </pc:sldMkLst>
        <pc:spChg chg="mod">
          <ac:chgData name="浩" userId="5b35c6ea7cc6c9f2" providerId="LiveId" clId="{39A4FCF2-E91C-4A88-9E9A-0F0B057D53B8}" dt="2020-08-17T12:12:58.562" v="488"/>
          <ac:spMkLst>
            <pc:docMk/>
            <pc:sldMk cId="3460079755" sldId="281"/>
            <ac:spMk id="4" creationId="{00000000-0000-0000-0000-000000000000}"/>
          </ac:spMkLst>
        </pc:spChg>
      </pc:sldChg>
      <pc:sldChg chg="modSp add mod">
        <pc:chgData name="浩" userId="5b35c6ea7cc6c9f2" providerId="LiveId" clId="{39A4FCF2-E91C-4A88-9E9A-0F0B057D53B8}" dt="2020-08-17T12:13:12.212" v="489"/>
        <pc:sldMkLst>
          <pc:docMk/>
          <pc:sldMk cId="3052473731" sldId="282"/>
        </pc:sldMkLst>
        <pc:spChg chg="mod">
          <ac:chgData name="浩" userId="5b35c6ea7cc6c9f2" providerId="LiveId" clId="{39A4FCF2-E91C-4A88-9E9A-0F0B057D53B8}" dt="2020-08-17T12:13:12.212" v="489"/>
          <ac:spMkLst>
            <pc:docMk/>
            <pc:sldMk cId="3052473731" sldId="282"/>
            <ac:spMk id="4" creationId="{00000000-0000-0000-0000-000000000000}"/>
          </ac:spMkLst>
        </pc:spChg>
      </pc:sldChg>
      <pc:sldChg chg="modSp add mod">
        <pc:chgData name="浩" userId="5b35c6ea7cc6c9f2" providerId="LiveId" clId="{39A4FCF2-E91C-4A88-9E9A-0F0B057D53B8}" dt="2020-08-17T12:42:57.093" v="579"/>
        <pc:sldMkLst>
          <pc:docMk/>
          <pc:sldMk cId="2195812453" sldId="283"/>
        </pc:sldMkLst>
        <pc:spChg chg="mod">
          <ac:chgData name="浩" userId="5b35c6ea7cc6c9f2" providerId="LiveId" clId="{39A4FCF2-E91C-4A88-9E9A-0F0B057D53B8}" dt="2020-08-17T12:42:57.093" v="579"/>
          <ac:spMkLst>
            <pc:docMk/>
            <pc:sldMk cId="2195812453" sldId="283"/>
            <ac:spMk id="4" creationId="{00000000-0000-0000-0000-000000000000}"/>
          </ac:spMkLst>
        </pc:spChg>
      </pc:sldChg>
      <pc:sldChg chg="modSp add mod">
        <pc:chgData name="浩" userId="5b35c6ea7cc6c9f2" providerId="LiveId" clId="{39A4FCF2-E91C-4A88-9E9A-0F0B057D53B8}" dt="2020-08-17T13:45:11.626" v="590"/>
        <pc:sldMkLst>
          <pc:docMk/>
          <pc:sldMk cId="2857491246" sldId="284"/>
        </pc:sldMkLst>
        <pc:spChg chg="mod">
          <ac:chgData name="浩" userId="5b35c6ea7cc6c9f2" providerId="LiveId" clId="{39A4FCF2-E91C-4A88-9E9A-0F0B057D53B8}" dt="2020-08-17T13:45:11.626" v="590"/>
          <ac:spMkLst>
            <pc:docMk/>
            <pc:sldMk cId="2857491246" sldId="284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2020/8/19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641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779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5930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7908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909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267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17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29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76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65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576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037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139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498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726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03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812022" y="1061236"/>
            <a:ext cx="6569544" cy="2407040"/>
          </a:xfrm>
          <a:prstGeom prst="rect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157802" y="999794"/>
            <a:ext cx="3877985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zh-CN" altLang="en-US" sz="7200" b="1" dirty="0" smtClean="0">
                <a:solidFill>
                  <a:schemeClr val="bg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algn="ctr"/>
            <a:r>
              <a:rPr kumimoji="1" lang="zh-CN" altLang="en-US" sz="7200" b="1" dirty="0">
                <a:solidFill>
                  <a:schemeClr val="bg1">
                    <a:lumMod val="95000"/>
                  </a:schemeClr>
                </a:solidFill>
              </a:rPr>
              <a:t>产品推介</a:t>
            </a:r>
            <a:endParaRPr kumimoji="1" lang="en-US" altLang="zh-CN" sz="72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kumimoji="1" lang="zh-CN" altLang="en-US" sz="7200" b="1" dirty="0">
                <a:solidFill>
                  <a:schemeClr val="bg1">
                    <a:lumMod val="95000"/>
                  </a:schemeClr>
                </a:solidFill>
              </a:rPr>
              <a:t>黑白简约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812022" y="3878158"/>
            <a:ext cx="6569544" cy="6256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lvl1pPr marL="0" marR="0" indent="0" algn="ctr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chemeClr val="bg1">
                    <a:lumMod val="95000"/>
                  </a:schemeClr>
                </a:solidFill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94" y="1193067"/>
            <a:ext cx="12192000" cy="200100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30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158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196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770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36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14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4698072" y="309985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309985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375866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908952" y="309985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8952" y="375866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02670" y="309985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402670" y="375866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8" name="直线连接符 11"/>
          <p:cNvCxnSpPr/>
          <p:nvPr userDrawn="1"/>
        </p:nvCxnSpPr>
        <p:spPr>
          <a:xfrm>
            <a:off x="8192043" y="309985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17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5824227" y="2228765"/>
            <a:ext cx="0" cy="306513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20470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286351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6978384" y="220470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6978384" y="286351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1415234" y="386187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415234" y="452068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6978384" y="386187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6978384" y="452068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223697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4698072" y="2339458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339458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2998270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908952" y="2339458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8952" y="2998270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02670" y="2339458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402670" y="2998270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8" name="直线连接符 11"/>
          <p:cNvCxnSpPr/>
          <p:nvPr userDrawn="1"/>
        </p:nvCxnSpPr>
        <p:spPr>
          <a:xfrm>
            <a:off x="8192043" y="2339458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3155815" y="4293500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3155815" y="4952312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18" name="直线连接符 11"/>
          <p:cNvCxnSpPr/>
          <p:nvPr userDrawn="1"/>
        </p:nvCxnSpPr>
        <p:spPr>
          <a:xfrm>
            <a:off x="6438906" y="4293500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6649786" y="4293500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9" name="文本占位符 18"/>
          <p:cNvSpPr>
            <a:spLocks noGrp="1"/>
          </p:cNvSpPr>
          <p:nvPr>
            <p:ph type="body" sz="quarter" idx="20" hasCustomPrompt="1"/>
          </p:nvPr>
        </p:nvSpPr>
        <p:spPr>
          <a:xfrm>
            <a:off x="6649786" y="4952312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177579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4698072" y="234182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34182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3000635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908952" y="234182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8952" y="3000635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02670" y="234182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402670" y="3000635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8" name="直线连接符 11"/>
          <p:cNvCxnSpPr/>
          <p:nvPr userDrawn="1"/>
        </p:nvCxnSpPr>
        <p:spPr>
          <a:xfrm>
            <a:off x="8192043" y="234182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1"/>
          <p:cNvCxnSpPr/>
          <p:nvPr userDrawn="1"/>
        </p:nvCxnSpPr>
        <p:spPr>
          <a:xfrm>
            <a:off x="4698072" y="4276501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15234" y="4276501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1415234" y="4935313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4908952" y="4276501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20" hasCustomPrompt="1"/>
          </p:nvPr>
        </p:nvSpPr>
        <p:spPr>
          <a:xfrm>
            <a:off x="4908952" y="4935313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8402670" y="4276501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7" name="文本占位符 18"/>
          <p:cNvSpPr>
            <a:spLocks noGrp="1"/>
          </p:cNvSpPr>
          <p:nvPr>
            <p:ph type="body" sz="quarter" idx="22" hasCustomPrompt="1"/>
          </p:nvPr>
        </p:nvSpPr>
        <p:spPr>
          <a:xfrm>
            <a:off x="8402670" y="4935313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9" name="直线连接符 11"/>
          <p:cNvCxnSpPr/>
          <p:nvPr userDrawn="1"/>
        </p:nvCxnSpPr>
        <p:spPr>
          <a:xfrm>
            <a:off x="8192043" y="4276501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4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6933" b="1" dirty="0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056178" y="2365311"/>
            <a:ext cx="6262103" cy="750888"/>
          </a:xfrm>
          <a:prstGeom prst="rect">
            <a:avLst/>
          </a:prstGeom>
        </p:spPr>
        <p:txBody>
          <a:bodyPr/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sz="4267" dirty="0">
                <a:solidFill>
                  <a:schemeClr val="bg1">
                    <a:lumMod val="95000"/>
                  </a:schemeClr>
                </a:solidFill>
              </a:rPr>
              <a:t>问题场景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56178" y="3165700"/>
            <a:ext cx="6416108" cy="6256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chemeClr val="bg1">
                    <a:lumMod val="95000"/>
                  </a:schemeClr>
                </a:solidFill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29767" y="2566732"/>
            <a:ext cx="1309002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22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9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b="4321"/>
          <a:stretch/>
        </p:blipFill>
        <p:spPr>
          <a:xfrm>
            <a:off x="6794787" y="1"/>
            <a:ext cx="5398009" cy="689563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62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94" y="3492201"/>
            <a:ext cx="12192000" cy="33658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56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69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693" r:id="rId4"/>
    <p:sldLayoutId id="2147483692" r:id="rId5"/>
    <p:sldLayoutId id="2147483694" r:id="rId6"/>
    <p:sldLayoutId id="2147483689" r:id="rId7"/>
    <p:sldLayoutId id="2147483699" r:id="rId8"/>
    <p:sldLayoutId id="2147483697" r:id="rId9"/>
    <p:sldLayoutId id="2147483698" r:id="rId10"/>
    <p:sldLayoutId id="2147483695" r:id="rId11"/>
    <p:sldLayoutId id="2147483696" r:id="rId12"/>
  </p:sldLayoutIdLst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5.mp4"/><Relationship Id="rId7" Type="http://schemas.openxmlformats.org/officeDocument/2006/relationships/image" Target="../media/image2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p4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157824" y="999794"/>
            <a:ext cx="3877985" cy="2529667"/>
          </a:xfrm>
        </p:spPr>
        <p:txBody>
          <a:bodyPr/>
          <a:lstStyle/>
          <a:p>
            <a:pPr algn="ctr" defTabSz="914309"/>
            <a:r>
              <a:rPr lang="zh-CN" altLang="en-US" sz="7199" kern="0" dirty="0">
                <a:solidFill>
                  <a:schemeClr val="bg1">
                    <a:lumMod val="95000"/>
                  </a:schemeClr>
                </a:solidFill>
              </a:rPr>
              <a:t>策略格斗</a:t>
            </a:r>
            <a:endParaRPr lang="en-US" altLang="zh-CN" sz="7199" kern="0" dirty="0">
              <a:solidFill>
                <a:schemeClr val="bg1">
                  <a:lumMod val="95000"/>
                </a:schemeClr>
              </a:solidFill>
            </a:endParaRPr>
          </a:p>
          <a:p>
            <a:pPr algn="ctr" defTabSz="914309"/>
            <a:r>
              <a:rPr lang="zh-CN" altLang="en-US" sz="7199" kern="0" dirty="0">
                <a:solidFill>
                  <a:schemeClr val="bg1">
                    <a:lumMod val="95000"/>
                  </a:schemeClr>
                </a:solidFill>
              </a:rPr>
              <a:t>战斗系统</a:t>
            </a:r>
            <a:endParaRPr lang="en-US" altLang="zh-CN" sz="7199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812022" y="3878158"/>
            <a:ext cx="6569544" cy="306559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sz="1200" kern="0" dirty="0">
                <a:solidFill>
                  <a:schemeClr val="bg1">
                    <a:lumMod val="95000"/>
                  </a:schemeClr>
                </a:solidFill>
              </a:rPr>
              <a:t>2020.8</a:t>
            </a:r>
          </a:p>
        </p:txBody>
      </p:sp>
    </p:spTree>
    <p:extLst>
      <p:ext uri="{BB962C8B-B14F-4D97-AF65-F5344CB8AC3E}">
        <p14:creationId xmlns:p14="http://schemas.microsoft.com/office/powerpoint/2010/main" val="41206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博弈设计</a:t>
            </a:r>
            <a:endParaRPr lang="en-US" altLang="zh-CN" dirty="0"/>
          </a:p>
          <a:p>
            <a:r>
              <a:rPr lang="zh-CN" altLang="en-US" dirty="0"/>
              <a:t>动作格斗博弈</a:t>
            </a:r>
            <a:r>
              <a:rPr lang="en-US" altLang="zh-CN" dirty="0"/>
              <a:t>-</a:t>
            </a:r>
            <a:r>
              <a:rPr lang="zh-CN" altLang="en-US" dirty="0"/>
              <a:t>拓展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C216CCE-BDE9-1F41-9448-5A282E40A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147452"/>
              </p:ext>
            </p:extLst>
          </p:nvPr>
        </p:nvGraphicFramePr>
        <p:xfrm>
          <a:off x="988155" y="2130224"/>
          <a:ext cx="10162445" cy="41181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0053">
                  <a:extLst>
                    <a:ext uri="{9D8B030D-6E8A-4147-A177-3AD203B41FA5}">
                      <a16:colId xmlns:a16="http://schemas.microsoft.com/office/drawing/2014/main" val="499665569"/>
                    </a:ext>
                  </a:extLst>
                </a:gridCol>
                <a:gridCol w="1168330">
                  <a:extLst>
                    <a:ext uri="{9D8B030D-6E8A-4147-A177-3AD203B41FA5}">
                      <a16:colId xmlns:a16="http://schemas.microsoft.com/office/drawing/2014/main" val="2948407091"/>
                    </a:ext>
                  </a:extLst>
                </a:gridCol>
                <a:gridCol w="1148186">
                  <a:extLst>
                    <a:ext uri="{9D8B030D-6E8A-4147-A177-3AD203B41FA5}">
                      <a16:colId xmlns:a16="http://schemas.microsoft.com/office/drawing/2014/main" val="1042834815"/>
                    </a:ext>
                  </a:extLst>
                </a:gridCol>
                <a:gridCol w="1072646">
                  <a:extLst>
                    <a:ext uri="{9D8B030D-6E8A-4147-A177-3AD203B41FA5}">
                      <a16:colId xmlns:a16="http://schemas.microsoft.com/office/drawing/2014/main" val="3910938562"/>
                    </a:ext>
                  </a:extLst>
                </a:gridCol>
                <a:gridCol w="1072646">
                  <a:extLst>
                    <a:ext uri="{9D8B030D-6E8A-4147-A177-3AD203B41FA5}">
                      <a16:colId xmlns:a16="http://schemas.microsoft.com/office/drawing/2014/main" val="1537796994"/>
                    </a:ext>
                  </a:extLst>
                </a:gridCol>
                <a:gridCol w="1072646">
                  <a:extLst>
                    <a:ext uri="{9D8B030D-6E8A-4147-A177-3AD203B41FA5}">
                      <a16:colId xmlns:a16="http://schemas.microsoft.com/office/drawing/2014/main" val="316969253"/>
                    </a:ext>
                  </a:extLst>
                </a:gridCol>
                <a:gridCol w="1072646">
                  <a:extLst>
                    <a:ext uri="{9D8B030D-6E8A-4147-A177-3AD203B41FA5}">
                      <a16:colId xmlns:a16="http://schemas.microsoft.com/office/drawing/2014/main" val="1183968981"/>
                    </a:ext>
                  </a:extLst>
                </a:gridCol>
                <a:gridCol w="1072646">
                  <a:extLst>
                    <a:ext uri="{9D8B030D-6E8A-4147-A177-3AD203B41FA5}">
                      <a16:colId xmlns:a16="http://schemas.microsoft.com/office/drawing/2014/main" val="3839918746"/>
                    </a:ext>
                  </a:extLst>
                </a:gridCol>
                <a:gridCol w="1072646">
                  <a:extLst>
                    <a:ext uri="{9D8B030D-6E8A-4147-A177-3AD203B41FA5}">
                      <a16:colId xmlns:a16="http://schemas.microsoft.com/office/drawing/2014/main" val="2234746218"/>
                    </a:ext>
                  </a:extLst>
                </a:gridCol>
              </a:tblGrid>
              <a:tr h="68196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对手出手速度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很快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快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较快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不攻击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较慢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慢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很慢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3697302"/>
                  </a:ext>
                </a:extLst>
              </a:tr>
              <a:tr h="43645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我方出手速度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前摇时间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0.3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0.6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0.9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1.3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1.6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854806"/>
                  </a:ext>
                </a:extLst>
              </a:tr>
              <a:tr h="44370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很快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0.3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09524" rtl="0" eaLnBrk="1" fontAlgn="b" latinLnBrk="0" hangingPunct="1"/>
                      <a:r>
                        <a:rPr lang="en-US" altLang="zh-CN" sz="1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788121"/>
                  </a:ext>
                </a:extLst>
              </a:tr>
              <a:tr h="44370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快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0.6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09524" rtl="0" eaLnBrk="1" fontAlgn="b" latinLnBrk="0" hangingPunct="1"/>
                      <a:r>
                        <a:rPr lang="en-US" altLang="zh-CN" sz="1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50907"/>
                  </a:ext>
                </a:extLst>
              </a:tr>
              <a:tr h="44370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较快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0.9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09524" rtl="0" eaLnBrk="1" fontAlgn="b" latinLnBrk="0" hangingPunct="1"/>
                      <a:r>
                        <a:rPr lang="en-US" altLang="zh-CN" sz="1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973449"/>
                  </a:ext>
                </a:extLst>
              </a:tr>
              <a:tr h="44370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不攻击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52057"/>
                  </a:ext>
                </a:extLst>
              </a:tr>
              <a:tr h="44370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较慢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1.3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485912"/>
                  </a:ext>
                </a:extLst>
              </a:tr>
              <a:tr h="44370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慢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1.6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411209"/>
                  </a:ext>
                </a:extLst>
              </a:tr>
              <a:tr h="33752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很慢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1.9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61704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824BEDC7-9D24-C642-9A09-ED8CC3FA9F15}"/>
              </a:ext>
            </a:extLst>
          </p:cNvPr>
          <p:cNvSpPr/>
          <p:nvPr/>
        </p:nvSpPr>
        <p:spPr>
          <a:xfrm>
            <a:off x="1438216" y="1371600"/>
            <a:ext cx="5684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攻击成功/失败判定算法支持，消除玩家反应力的优势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5DBC9D-7919-AA49-A402-A8D00498BED0}"/>
              </a:ext>
            </a:extLst>
          </p:cNvPr>
          <p:cNvSpPr/>
          <p:nvPr/>
        </p:nvSpPr>
        <p:spPr>
          <a:xfrm>
            <a:off x="2106385" y="6248402"/>
            <a:ext cx="79792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0</a:t>
            </a:r>
            <a:r>
              <a:rPr lang="zh-CN" altLang="en-US" sz="1600" dirty="0"/>
              <a:t>代表相杀，</a:t>
            </a:r>
            <a:r>
              <a:rPr lang="en-US" altLang="zh-CN" sz="1600" dirty="0"/>
              <a:t>1</a:t>
            </a:r>
            <a:r>
              <a:rPr lang="zh-CN" altLang="en-US" sz="1600" dirty="0"/>
              <a:t>代表攻击成功，</a:t>
            </a:r>
            <a:r>
              <a:rPr lang="en-US" altLang="zh-CN" sz="1600" dirty="0"/>
              <a:t>-1</a:t>
            </a:r>
            <a:r>
              <a:rPr lang="zh-CN" altLang="en-US" sz="1600" dirty="0"/>
              <a:t>代表攻击失败，此表为粗略情况，策略还可按时间细分</a:t>
            </a:r>
          </a:p>
        </p:txBody>
      </p:sp>
    </p:spTree>
    <p:extLst>
      <p:ext uri="{BB962C8B-B14F-4D97-AF65-F5344CB8AC3E}">
        <p14:creationId xmlns:p14="http://schemas.microsoft.com/office/powerpoint/2010/main" val="28574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kern="0" dirty="0">
                <a:solidFill>
                  <a:schemeClr val="bg1">
                    <a:lumMod val="95000"/>
                  </a:schemeClr>
                </a:solidFill>
              </a:rPr>
              <a:t>表现细节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056178" y="3165700"/>
            <a:ext cx="6416108" cy="583558"/>
          </a:xfrm>
        </p:spPr>
        <p:txBody>
          <a:bodyPr/>
          <a:lstStyle/>
          <a:p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6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表现细节</a:t>
            </a:r>
            <a:endParaRPr lang="en-US" altLang="zh-CN" dirty="0"/>
          </a:p>
          <a:p>
            <a:r>
              <a:rPr lang="zh-CN" altLang="en-US" dirty="0"/>
              <a:t>打击停帧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EF7516-3EA1-4042-9B0E-64FD2D4A59BA}"/>
              </a:ext>
            </a:extLst>
          </p:cNvPr>
          <p:cNvSpPr/>
          <p:nvPr/>
        </p:nvSpPr>
        <p:spPr>
          <a:xfrm>
            <a:off x="2662689" y="533348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未击中目标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B2C783-E2DC-EC45-A428-4476DC72DE09}"/>
              </a:ext>
            </a:extLst>
          </p:cNvPr>
          <p:cNvSpPr/>
          <p:nvPr/>
        </p:nvSpPr>
        <p:spPr>
          <a:xfrm>
            <a:off x="8190485" y="53334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击中目标</a:t>
            </a:r>
          </a:p>
        </p:txBody>
      </p:sp>
      <p:pic>
        <p:nvPicPr>
          <p:cNvPr id="6" name="在线媒体 5" descr="3-1-1.mp4">
            <a:hlinkClick r:id="" action="ppaction://media"/>
            <a:extLst>
              <a:ext uri="{FF2B5EF4-FFF2-40B4-BE49-F238E27FC236}">
                <a16:creationId xmlns:a16="http://schemas.microsoft.com/office/drawing/2014/main" id="{6CFB14EE-E004-9D4C-AF46-01944DE23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635" y="2225243"/>
            <a:ext cx="5862065" cy="2692886"/>
          </a:xfrm>
          <a:prstGeom prst="rect">
            <a:avLst/>
          </a:prstGeom>
        </p:spPr>
      </p:pic>
      <p:pic>
        <p:nvPicPr>
          <p:cNvPr id="8" name="在线媒体 7" descr="3-1-2.mp4">
            <a:hlinkClick r:id="" action="ppaction://media"/>
            <a:extLst>
              <a:ext uri="{FF2B5EF4-FFF2-40B4-BE49-F238E27FC236}">
                <a16:creationId xmlns:a16="http://schemas.microsoft.com/office/drawing/2014/main" id="{3E8AE25D-C190-EB4D-B667-7EC88A572D5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10300" y="2225243"/>
            <a:ext cx="5862065" cy="269288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023563-B129-FE47-9EA3-CD344AAD1643}"/>
              </a:ext>
            </a:extLst>
          </p:cNvPr>
          <p:cNvSpPr/>
          <p:nvPr/>
        </p:nvSpPr>
        <p:spPr>
          <a:xfrm>
            <a:off x="1438216" y="1371600"/>
            <a:ext cx="9458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击中目标时，会设置一定的攻击方，被击方的停顿帧，概括并夸张表现碰撞过程</a:t>
            </a:r>
          </a:p>
        </p:txBody>
      </p:sp>
    </p:spTree>
    <p:extLst>
      <p:ext uri="{BB962C8B-B14F-4D97-AF65-F5344CB8AC3E}">
        <p14:creationId xmlns:p14="http://schemas.microsoft.com/office/powerpoint/2010/main" val="16939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表现细节</a:t>
            </a:r>
            <a:endParaRPr lang="en-US" altLang="zh-CN" dirty="0"/>
          </a:p>
          <a:p>
            <a:r>
              <a:rPr lang="zh-CN" altLang="en-US" dirty="0"/>
              <a:t>释放修正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D38328-826F-4847-B959-BC1F5BAB7B25}"/>
              </a:ext>
            </a:extLst>
          </p:cNvPr>
          <p:cNvSpPr/>
          <p:nvPr/>
        </p:nvSpPr>
        <p:spPr>
          <a:xfrm>
            <a:off x="1435608" y="137160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防止释放位移穿过目标，也有一定的辅助命中效果</a:t>
            </a:r>
          </a:p>
        </p:txBody>
      </p:sp>
      <p:pic>
        <p:nvPicPr>
          <p:cNvPr id="6" name="在线媒体 5" descr="3-2.mp4">
            <a:hlinkClick r:id="" action="ppaction://media"/>
            <a:extLst>
              <a:ext uri="{FF2B5EF4-FFF2-40B4-BE49-F238E27FC236}">
                <a16:creationId xmlns:a16="http://schemas.microsoft.com/office/drawing/2014/main" id="{F58D0327-82CA-5A47-8993-ABC0C579FD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2130225"/>
            <a:ext cx="8128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1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表现细节</a:t>
            </a:r>
            <a:endParaRPr lang="en-US" altLang="zh-CN" dirty="0"/>
          </a:p>
          <a:p>
            <a:r>
              <a:rPr lang="zh-CN" altLang="en-US" dirty="0"/>
              <a:t>移动细节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7B431E-226B-2F4F-9B6B-AC99A8CC1014}"/>
              </a:ext>
            </a:extLst>
          </p:cNvPr>
          <p:cNvSpPr/>
          <p:nvPr/>
        </p:nvSpPr>
        <p:spPr>
          <a:xfrm>
            <a:off x="1438216" y="1371600"/>
            <a:ext cx="9048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角色视野方向和运动方向可以不同，向侧方和后方运动会步行，向前方会加速到跑步</a:t>
            </a:r>
          </a:p>
        </p:txBody>
      </p:sp>
      <p:pic>
        <p:nvPicPr>
          <p:cNvPr id="3" name="在线媒体 2" descr="3-3.mp4">
            <a:hlinkClick r:id="" action="ppaction://media"/>
            <a:extLst>
              <a:ext uri="{FF2B5EF4-FFF2-40B4-BE49-F238E27FC236}">
                <a16:creationId xmlns:a16="http://schemas.microsoft.com/office/drawing/2014/main" id="{B1BE09E7-BEA3-904F-9FE3-DDA4B0F684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2130225"/>
            <a:ext cx="8128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5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kern="0" dirty="0">
                <a:solidFill>
                  <a:schemeClr val="bg1">
                    <a:lumMod val="95000"/>
                  </a:schemeClr>
                </a:solidFill>
              </a:rPr>
              <a:t>设计展望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056178" y="3165700"/>
            <a:ext cx="6416108" cy="583558"/>
          </a:xfrm>
        </p:spPr>
        <p:txBody>
          <a:bodyPr/>
          <a:lstStyle/>
          <a:p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6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1B8DAFD2-EDA5-6F43-93BE-018714D048AB}"/>
              </a:ext>
            </a:extLst>
          </p:cNvPr>
          <p:cNvSpPr/>
          <p:nvPr/>
        </p:nvSpPr>
        <p:spPr>
          <a:xfrm>
            <a:off x="6119302" y="1253020"/>
            <a:ext cx="6095733" cy="56049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F69ED3-725F-F745-B011-62B7F7040D10}"/>
              </a:ext>
            </a:extLst>
          </p:cNvPr>
          <p:cNvSpPr/>
          <p:nvPr/>
        </p:nvSpPr>
        <p:spPr>
          <a:xfrm>
            <a:off x="0" y="1253020"/>
            <a:ext cx="6095733" cy="56049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设计展望</a:t>
            </a:r>
            <a:endParaRPr lang="en-US" altLang="zh-CN" dirty="0"/>
          </a:p>
          <a:p>
            <a:r>
              <a:rPr lang="zh-CN" altLang="en-US" dirty="0"/>
              <a:t>通过更多设计构建游戏核心玩法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CC5CB7-D48E-5149-A101-9CBB8CF62DB7}"/>
              </a:ext>
            </a:extLst>
          </p:cNvPr>
          <p:cNvSpPr txBox="1"/>
          <p:nvPr/>
        </p:nvSpPr>
        <p:spPr>
          <a:xfrm>
            <a:off x="5158956" y="5429907"/>
            <a:ext cx="1874088" cy="1158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800" kern="0" dirty="0">
                <a:latin typeface="微软雅黑" panose="020B0503020204020204" pitchFamily="34" charset="-122"/>
                <a:cs typeface="+mn-ea"/>
                <a:sym typeface="+mn-lt"/>
              </a:rPr>
              <a:t>策略格斗战斗</a:t>
            </a:r>
            <a:r>
              <a:rPr kumimoji="1"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9245200-0874-5E4B-B9BE-E12AF1A303AC}"/>
              </a:ext>
            </a:extLst>
          </p:cNvPr>
          <p:cNvSpPr/>
          <p:nvPr/>
        </p:nvSpPr>
        <p:spPr>
          <a:xfrm>
            <a:off x="5419872" y="4050452"/>
            <a:ext cx="1351722" cy="135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操作锁定优化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00D9B78-1E20-EA40-8471-E07425348B23}"/>
              </a:ext>
            </a:extLst>
          </p:cNvPr>
          <p:cNvSpPr/>
          <p:nvPr/>
        </p:nvSpPr>
        <p:spPr>
          <a:xfrm>
            <a:off x="5419872" y="2665603"/>
            <a:ext cx="1351722" cy="135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武器设计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11208B3-AE97-8440-9861-DFAF48878831}"/>
              </a:ext>
            </a:extLst>
          </p:cNvPr>
          <p:cNvSpPr/>
          <p:nvPr/>
        </p:nvSpPr>
        <p:spPr>
          <a:xfrm>
            <a:off x="3628335" y="2873202"/>
            <a:ext cx="1351722" cy="135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敌人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1B15817-6162-1248-BB37-A931577CC975}"/>
              </a:ext>
            </a:extLst>
          </p:cNvPr>
          <p:cNvSpPr/>
          <p:nvPr/>
        </p:nvSpPr>
        <p:spPr>
          <a:xfrm>
            <a:off x="5419872" y="1253020"/>
            <a:ext cx="1351722" cy="135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载具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1C62F06-6716-2445-9D0D-A7DF5ED68973}"/>
              </a:ext>
            </a:extLst>
          </p:cNvPr>
          <p:cNvSpPr/>
          <p:nvPr/>
        </p:nvSpPr>
        <p:spPr>
          <a:xfrm>
            <a:off x="2276613" y="1521480"/>
            <a:ext cx="1351722" cy="135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随机系统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4A12EE8-D0E1-AB46-8B1E-B3D1F68E061F}"/>
              </a:ext>
            </a:extLst>
          </p:cNvPr>
          <p:cNvSpPr/>
          <p:nvPr/>
        </p:nvSpPr>
        <p:spPr>
          <a:xfrm>
            <a:off x="1980381" y="3796748"/>
            <a:ext cx="1351722" cy="135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收集类系统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0F4E222-77E3-CB46-BF36-49264D55A336}"/>
              </a:ext>
            </a:extLst>
          </p:cNvPr>
          <p:cNvSpPr/>
          <p:nvPr/>
        </p:nvSpPr>
        <p:spPr>
          <a:xfrm>
            <a:off x="7211409" y="2882019"/>
            <a:ext cx="1351722" cy="135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装备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BBA7D21-8D36-6143-AFEF-A5CF02667C8C}"/>
              </a:ext>
            </a:extLst>
          </p:cNvPr>
          <p:cNvSpPr/>
          <p:nvPr/>
        </p:nvSpPr>
        <p:spPr>
          <a:xfrm>
            <a:off x="8176057" y="1313881"/>
            <a:ext cx="1351722" cy="135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地图设计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D6B1460-9836-564F-BE34-4ED7251FE7C0}"/>
              </a:ext>
            </a:extLst>
          </p:cNvPr>
          <p:cNvSpPr/>
          <p:nvPr/>
        </p:nvSpPr>
        <p:spPr>
          <a:xfrm>
            <a:off x="8919549" y="3557880"/>
            <a:ext cx="1351722" cy="135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对抗节奏体系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EBCB01F-186D-7E46-B3E9-CC6AE9F72E28}"/>
              </a:ext>
            </a:extLst>
          </p:cNvPr>
          <p:cNvSpPr txBox="1"/>
          <p:nvPr/>
        </p:nvSpPr>
        <p:spPr>
          <a:xfrm>
            <a:off x="415581" y="2709252"/>
            <a:ext cx="544765" cy="23914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Rogue like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游戏核心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B6D79E9-81A9-454D-A615-A02029EFD793}"/>
              </a:ext>
            </a:extLst>
          </p:cNvPr>
          <p:cNvSpPr txBox="1"/>
          <p:nvPr/>
        </p:nvSpPr>
        <p:spPr>
          <a:xfrm>
            <a:off x="11315923" y="2709251"/>
            <a:ext cx="544765" cy="23914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MOBA/IO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游戏核心</a:t>
            </a:r>
          </a:p>
        </p:txBody>
      </p:sp>
    </p:spTree>
    <p:extLst>
      <p:ext uri="{BB962C8B-B14F-4D97-AF65-F5344CB8AC3E}">
        <p14:creationId xmlns:p14="http://schemas.microsoft.com/office/powerpoint/2010/main" val="415372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798094" y="1149503"/>
            <a:ext cx="6582251" cy="2326791"/>
          </a:xfrm>
        </p:spPr>
        <p:txBody>
          <a:bodyPr/>
          <a:lstStyle/>
          <a:p>
            <a:pPr algn="ctr"/>
            <a:r>
              <a:rPr lang="en-US" altLang="zh-CN" sz="6600" dirty="0"/>
              <a:t>THANK YOU</a:t>
            </a:r>
          </a:p>
          <a:p>
            <a:pPr algn="ctr"/>
            <a:r>
              <a:rPr lang="en-US" altLang="zh-CN" sz="6600" dirty="0"/>
              <a:t>FOR WATCHING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2812022" y="3878158"/>
            <a:ext cx="6569544" cy="548612"/>
          </a:xfrm>
        </p:spPr>
        <p:txBody>
          <a:bodyPr/>
          <a:lstStyle/>
          <a:p>
            <a:r>
              <a:rPr lang="zh-CN" altLang="en-US" sz="1200" kern="0" dirty="0">
                <a:solidFill>
                  <a:schemeClr val="bg1">
                    <a:lumMod val="95000"/>
                  </a:schemeClr>
                </a:solidFill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200" kern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5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CONTENTS</a:t>
            </a:r>
            <a:endParaRPr lang="zh-CN" altLang="en-US" kern="0" dirty="0">
              <a:solidFill>
                <a:srgbClr val="1F1F1F"/>
              </a:solidFill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1"/>
          </p:nvPr>
        </p:nvSpPr>
        <p:spPr>
          <a:xfrm>
            <a:off x="1415234" y="2204703"/>
            <a:ext cx="3084513" cy="584775"/>
          </a:xfrm>
        </p:spPr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ONE</a:t>
            </a:r>
            <a:r>
              <a:rPr lang="zh-CN" altLang="en-US" kern="0" dirty="0">
                <a:solidFill>
                  <a:srgbClr val="1F1F1F"/>
                </a:solidFill>
              </a:rPr>
              <a:t> 特色简介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2"/>
          </p:nvPr>
        </p:nvSpPr>
        <p:spPr>
          <a:xfrm>
            <a:off x="1415234" y="2863515"/>
            <a:ext cx="3084513" cy="637995"/>
          </a:xfrm>
        </p:spPr>
        <p:txBody>
          <a:bodyPr/>
          <a:lstStyle/>
          <a:p>
            <a:endParaRPr lang="en-US" altLang="zh-CN" kern="0" dirty="0">
              <a:solidFill>
                <a:srgbClr val="1F1F1F"/>
              </a:solidFill>
            </a:endParaRPr>
          </a:p>
          <a:p>
            <a:endParaRPr lang="zh-CN" altLang="en-US" kern="0" dirty="0">
              <a:solidFill>
                <a:srgbClr val="1F1F1F"/>
              </a:solidFill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6978384" y="2204703"/>
            <a:ext cx="3084513" cy="584775"/>
          </a:xfrm>
        </p:spPr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THREE</a:t>
            </a:r>
            <a:r>
              <a:rPr lang="zh-CN" altLang="en-US" kern="0" dirty="0">
                <a:solidFill>
                  <a:srgbClr val="1F1F1F"/>
                </a:solidFill>
              </a:rPr>
              <a:t> 表现细节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5"/>
          </p:nvPr>
        </p:nvSpPr>
        <p:spPr>
          <a:xfrm>
            <a:off x="1415234" y="3861873"/>
            <a:ext cx="3084513" cy="584775"/>
          </a:xfrm>
        </p:spPr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TWO</a:t>
            </a:r>
            <a:r>
              <a:rPr lang="zh-CN" altLang="en-US" kern="0" dirty="0">
                <a:solidFill>
                  <a:srgbClr val="1F1F1F"/>
                </a:solidFill>
              </a:rPr>
              <a:t> 博弈设计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/>
          </p:nvPr>
        </p:nvSpPr>
        <p:spPr>
          <a:xfrm>
            <a:off x="1415234" y="4520685"/>
            <a:ext cx="3084513" cy="637995"/>
          </a:xfrm>
        </p:spPr>
        <p:txBody>
          <a:bodyPr/>
          <a:lstStyle/>
          <a:p>
            <a:endParaRPr lang="en-US" altLang="zh-CN" kern="0" dirty="0">
              <a:solidFill>
                <a:srgbClr val="1F1F1F"/>
              </a:solidFill>
            </a:endParaRPr>
          </a:p>
          <a:p>
            <a:endParaRPr lang="en-US" altLang="zh-CN" kern="0" dirty="0">
              <a:solidFill>
                <a:srgbClr val="1F1F1F"/>
              </a:solidFill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7"/>
          </p:nvPr>
        </p:nvSpPr>
        <p:spPr>
          <a:xfrm>
            <a:off x="6978384" y="3861873"/>
            <a:ext cx="3084513" cy="584775"/>
          </a:xfrm>
        </p:spPr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FOUR</a:t>
            </a:r>
            <a:r>
              <a:rPr lang="zh-CN" altLang="en-US" kern="0" dirty="0">
                <a:solidFill>
                  <a:srgbClr val="1F1F1F"/>
                </a:solidFill>
              </a:rPr>
              <a:t> 设计展望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F5201-5CC3-4B9B-8F46-A2F86DB859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8384" y="4520685"/>
            <a:ext cx="3084513" cy="637995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3EA588-9385-4ED7-8CD0-76DFEC9E2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8384" y="2863515"/>
            <a:ext cx="3084513" cy="637995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5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kern="0" dirty="0">
                <a:solidFill>
                  <a:schemeClr val="bg1">
                    <a:lumMod val="95000"/>
                  </a:schemeClr>
                </a:solidFill>
              </a:rPr>
              <a:t>特色简介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4056178" y="3165700"/>
            <a:ext cx="6416108" cy="583558"/>
          </a:xfrm>
        </p:spPr>
        <p:txBody>
          <a:bodyPr/>
          <a:lstStyle/>
          <a:p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kern="0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kern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F8A09CC-1BBE-FF48-BB92-C9D61A837208}"/>
              </a:ext>
            </a:extLst>
          </p:cNvPr>
          <p:cNvSpPr/>
          <p:nvPr/>
        </p:nvSpPr>
        <p:spPr>
          <a:xfrm>
            <a:off x="0" y="4180114"/>
            <a:ext cx="12192000" cy="2677886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特色简介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dirty="0"/>
              <a:t>策略博弈设计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7B853B-4DEB-F247-AA83-EBE34ADB8B57}"/>
              </a:ext>
            </a:extLst>
          </p:cNvPr>
          <p:cNvSpPr txBox="1"/>
          <p:nvPr/>
        </p:nvSpPr>
        <p:spPr>
          <a:xfrm>
            <a:off x="6672854" y="4808336"/>
            <a:ext cx="2380064" cy="5978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视野博弈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29B8DC9-F672-024C-B175-A2627545E965}"/>
              </a:ext>
            </a:extLst>
          </p:cNvPr>
          <p:cNvSpPr txBox="1"/>
          <p:nvPr/>
        </p:nvSpPr>
        <p:spPr>
          <a:xfrm>
            <a:off x="9558928" y="4821085"/>
            <a:ext cx="2380065" cy="5978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动作格斗博弈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E758AE-971D-D74C-BC74-6061555FB6EA}"/>
              </a:ext>
            </a:extLst>
          </p:cNvPr>
          <p:cNvSpPr/>
          <p:nvPr/>
        </p:nvSpPr>
        <p:spPr>
          <a:xfrm>
            <a:off x="1438216" y="1078244"/>
            <a:ext cx="549381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策略博弈完备，包装直观，能承载各种上层游戏设计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29CD96-C747-8F4D-8656-923EE8784E12}"/>
              </a:ext>
            </a:extLst>
          </p:cNvPr>
          <p:cNvSpPr txBox="1"/>
          <p:nvPr/>
        </p:nvSpPr>
        <p:spPr>
          <a:xfrm>
            <a:off x="9756144" y="2379025"/>
            <a:ext cx="1985635" cy="597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2800" kern="0" dirty="0">
                <a:latin typeface="微软雅黑" panose="020B0503020204020204" pitchFamily="34" charset="-122"/>
                <a:cs typeface="+mn-ea"/>
                <a:sym typeface="+mn-lt"/>
              </a:rPr>
              <a:t>roguelike</a:t>
            </a:r>
            <a:endParaRPr kumimoji="1"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FDB5FB2-12CE-7E40-B8FD-FC5347340530}"/>
              </a:ext>
            </a:extLst>
          </p:cNvPr>
          <p:cNvSpPr txBox="1"/>
          <p:nvPr/>
        </p:nvSpPr>
        <p:spPr>
          <a:xfrm>
            <a:off x="9756144" y="3142474"/>
            <a:ext cx="1985635" cy="597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2800" kern="0" dirty="0">
                <a:latin typeface="微软雅黑" panose="020B0503020204020204" pitchFamily="34" charset="-122"/>
                <a:cs typeface="+mn-ea"/>
                <a:sym typeface="+mn-lt"/>
              </a:rPr>
              <a:t>ARPG</a:t>
            </a:r>
            <a:endParaRPr kumimoji="1"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4A771BB-3FC4-9E4D-853C-B5F2C77DD8E9}"/>
              </a:ext>
            </a:extLst>
          </p:cNvPr>
          <p:cNvSpPr txBox="1"/>
          <p:nvPr/>
        </p:nvSpPr>
        <p:spPr>
          <a:xfrm>
            <a:off x="6870069" y="2379025"/>
            <a:ext cx="1985635" cy="597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2800" kern="0" dirty="0">
                <a:latin typeface="微软雅黑" panose="020B0503020204020204" pitchFamily="34" charset="-122"/>
                <a:cs typeface="+mn-ea"/>
                <a:sym typeface="+mn-lt"/>
              </a:rPr>
              <a:t>MOBA</a:t>
            </a:r>
            <a:endParaRPr kumimoji="1"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BA8F06-8F73-3D4D-9DD4-D40D788E4EDA}"/>
              </a:ext>
            </a:extLst>
          </p:cNvPr>
          <p:cNvSpPr txBox="1"/>
          <p:nvPr/>
        </p:nvSpPr>
        <p:spPr>
          <a:xfrm>
            <a:off x="6870069" y="3146830"/>
            <a:ext cx="1985635" cy="597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2800" kern="0" dirty="0">
                <a:latin typeface="微软雅黑" panose="020B0503020204020204" pitchFamily="34" charset="-122"/>
                <a:cs typeface="+mn-ea"/>
                <a:sym typeface="+mn-lt"/>
              </a:rPr>
              <a:t>IO</a:t>
            </a:r>
            <a:endParaRPr kumimoji="1"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1C92C59-355B-6844-B8F7-4F08C13BC58E}"/>
              </a:ext>
            </a:extLst>
          </p:cNvPr>
          <p:cNvCxnSpPr>
            <a:cxnSpLocks/>
          </p:cNvCxnSpPr>
          <p:nvPr/>
        </p:nvCxnSpPr>
        <p:spPr>
          <a:xfrm>
            <a:off x="6291943" y="1632857"/>
            <a:ext cx="0" cy="5225143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776BED3-DA5A-6A47-BCF4-21AFB9F02BD5}"/>
              </a:ext>
            </a:extLst>
          </p:cNvPr>
          <p:cNvSpPr txBox="1"/>
          <p:nvPr/>
        </p:nvSpPr>
        <p:spPr>
          <a:xfrm>
            <a:off x="286740" y="4821085"/>
            <a:ext cx="2510605" cy="11580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FPS</a:t>
            </a:r>
            <a:r>
              <a:rPr kumimoji="1"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游戏视野博弈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654D8-478D-C84F-90F5-88645A6E1E17}"/>
              </a:ext>
            </a:extLst>
          </p:cNvPr>
          <p:cNvSpPr txBox="1"/>
          <p:nvPr/>
        </p:nvSpPr>
        <p:spPr>
          <a:xfrm>
            <a:off x="3289341" y="4827187"/>
            <a:ext cx="2510605" cy="11580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FPS</a:t>
            </a:r>
            <a:r>
              <a:rPr kumimoji="1"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游戏枪械战斗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669F3C7-3ED6-844E-B7C5-9E0262DB553F}"/>
              </a:ext>
            </a:extLst>
          </p:cNvPr>
          <p:cNvSpPr txBox="1"/>
          <p:nvPr/>
        </p:nvSpPr>
        <p:spPr>
          <a:xfrm>
            <a:off x="5138905" y="1632857"/>
            <a:ext cx="1153038" cy="5490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基础玩法到多类型模式案例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A34455-07B7-A240-B06A-715A0F533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4" r="4079"/>
          <a:stretch/>
        </p:blipFill>
        <p:spPr>
          <a:xfrm>
            <a:off x="167051" y="1848074"/>
            <a:ext cx="1492703" cy="12620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922A83-E2C2-5347-A17A-D95C84629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0" r="22638"/>
          <a:stretch/>
        </p:blipFill>
        <p:spPr>
          <a:xfrm>
            <a:off x="1659761" y="2873577"/>
            <a:ext cx="1492699" cy="12620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B3E627-E5FD-6640-BB5E-4050CD85B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9" r="2358" b="44202"/>
          <a:stretch/>
        </p:blipFill>
        <p:spPr>
          <a:xfrm>
            <a:off x="3152453" y="1848074"/>
            <a:ext cx="1492700" cy="12620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CA60DC-5D5A-3E49-95B7-ABC087815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22" b="2629"/>
          <a:stretch/>
        </p:blipFill>
        <p:spPr>
          <a:xfrm>
            <a:off x="4645160" y="2873577"/>
            <a:ext cx="1492685" cy="126205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15DD8C6-F222-1745-B9E2-4713FA23753A}"/>
              </a:ext>
            </a:extLst>
          </p:cNvPr>
          <p:cNvSpPr txBox="1"/>
          <p:nvPr/>
        </p:nvSpPr>
        <p:spPr>
          <a:xfrm>
            <a:off x="167052" y="3106627"/>
            <a:ext cx="1492699" cy="308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1200" kern="0" dirty="0">
                <a:latin typeface="微软雅黑" panose="020B0503020204020204" pitchFamily="34" charset="-122"/>
                <a:cs typeface="+mn-ea"/>
                <a:sym typeface="+mn-lt"/>
              </a:rPr>
              <a:t>ARPG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D3D645-E102-5F42-AED5-F413F691C32A}"/>
              </a:ext>
            </a:extLst>
          </p:cNvPr>
          <p:cNvSpPr txBox="1"/>
          <p:nvPr/>
        </p:nvSpPr>
        <p:spPr>
          <a:xfrm>
            <a:off x="1653272" y="2564582"/>
            <a:ext cx="1492699" cy="308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1200" kern="0" dirty="0">
                <a:latin typeface="微软雅黑" panose="020B0503020204020204" pitchFamily="34" charset="-122"/>
                <a:cs typeface="+mn-ea"/>
                <a:sym typeface="+mn-lt"/>
              </a:rPr>
              <a:t>Roguelike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58D7170-465F-D247-8DF2-3FB678F42769}"/>
              </a:ext>
            </a:extLst>
          </p:cNvPr>
          <p:cNvSpPr txBox="1"/>
          <p:nvPr/>
        </p:nvSpPr>
        <p:spPr>
          <a:xfrm>
            <a:off x="4645533" y="2564582"/>
            <a:ext cx="1492699" cy="308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1200" kern="0" dirty="0">
                <a:latin typeface="微软雅黑" panose="020B0503020204020204" pitchFamily="34" charset="-122"/>
                <a:cs typeface="+mn-ea"/>
                <a:sym typeface="+mn-lt"/>
              </a:rPr>
              <a:t>MOBA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FEE2DF-32FC-D948-A739-EB41B6F072A7}"/>
              </a:ext>
            </a:extLst>
          </p:cNvPr>
          <p:cNvSpPr txBox="1"/>
          <p:nvPr/>
        </p:nvSpPr>
        <p:spPr>
          <a:xfrm>
            <a:off x="3145971" y="3106627"/>
            <a:ext cx="1492699" cy="308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" altLang="zh-CN" sz="1200" kern="0" dirty="0">
                <a:latin typeface="微软雅黑" panose="020B0503020204020204" pitchFamily="34" charset="-122"/>
                <a:cs typeface="+mn-ea"/>
                <a:sym typeface="+mn-lt"/>
              </a:rPr>
              <a:t>Battle</a:t>
            </a:r>
            <a:r>
              <a:rPr kumimoji="1" lang="zh-CN" altLang="en-US" sz="1200" kern="0" dirty="0">
                <a:latin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>
                <a:latin typeface="微软雅黑" panose="020B0503020204020204" pitchFamily="34" charset="-122"/>
                <a:cs typeface="+mn-ea"/>
                <a:sym typeface="+mn-lt"/>
              </a:rPr>
              <a:t>Royale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97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438216" y="234879"/>
            <a:ext cx="6154817" cy="747428"/>
          </a:xfrm>
        </p:spPr>
        <p:txBody>
          <a:bodyPr/>
          <a:lstStyle/>
          <a:p>
            <a:r>
              <a:rPr lang="zh-CN" altLang="en-US" dirty="0"/>
              <a:t>特色简介</a:t>
            </a:r>
            <a:endParaRPr lang="en-US" altLang="zh-CN" dirty="0"/>
          </a:p>
          <a:p>
            <a:r>
              <a:rPr lang="zh-CN" altLang="en-US" dirty="0"/>
              <a:t>打击感和细节强化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9BA3DF-26DC-6543-AFD4-ADF240711DE1}"/>
              </a:ext>
            </a:extLst>
          </p:cNvPr>
          <p:cNvSpPr/>
          <p:nvPr/>
        </p:nvSpPr>
        <p:spPr>
          <a:xfrm>
            <a:off x="1673734" y="2085975"/>
            <a:ext cx="2583941" cy="157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打击停帧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A3C541F-F201-474C-A1B1-D8AB835844F6}"/>
              </a:ext>
            </a:extLst>
          </p:cNvPr>
          <p:cNvSpPr/>
          <p:nvPr/>
        </p:nvSpPr>
        <p:spPr>
          <a:xfrm>
            <a:off x="4727831" y="2085975"/>
            <a:ext cx="2583941" cy="157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释放修正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6A09DD7-A2F2-C144-BE94-39A8065FD32F}"/>
              </a:ext>
            </a:extLst>
          </p:cNvPr>
          <p:cNvSpPr/>
          <p:nvPr/>
        </p:nvSpPr>
        <p:spPr>
          <a:xfrm>
            <a:off x="7781927" y="2085975"/>
            <a:ext cx="2583941" cy="157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移动细节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AFE745-CCEE-E642-A91F-E06F0EBB531C}"/>
              </a:ext>
            </a:extLst>
          </p:cNvPr>
          <p:cNvSpPr/>
          <p:nvPr/>
        </p:nvSpPr>
        <p:spPr>
          <a:xfrm>
            <a:off x="1673735" y="3683639"/>
            <a:ext cx="2583941" cy="157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在命中目标时，</a:t>
            </a:r>
            <a:r>
              <a:rPr lang="zh-CN" altLang="en-US" sz="1400" dirty="0"/>
              <a:t>会设置一定的攻击方，被击方的停顿帧，概括并夸张表现碰撞过程，增强打击感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483556-0127-E948-962F-12D81FB2784E}"/>
              </a:ext>
            </a:extLst>
          </p:cNvPr>
          <p:cNvSpPr/>
          <p:nvPr/>
        </p:nvSpPr>
        <p:spPr>
          <a:xfrm>
            <a:off x="4727832" y="3683639"/>
            <a:ext cx="2583941" cy="157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攻击前摇阶段会根据目标位置有一定程度的位移修正，防止攻击位移穿过目标，也有一定的攻击辅助瞄准作用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BFD169-0BF2-A942-ADE3-03F7ABB9BBE9}"/>
              </a:ext>
            </a:extLst>
          </p:cNvPr>
          <p:cNvSpPr/>
          <p:nvPr/>
        </p:nvSpPr>
        <p:spPr>
          <a:xfrm>
            <a:off x="7781927" y="3683639"/>
            <a:ext cx="2583941" cy="157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在人物前进、后退、左侧移动时会有不同的表现，人物前进到奔跑有加速过程</a:t>
            </a:r>
          </a:p>
        </p:txBody>
      </p:sp>
    </p:spTree>
    <p:extLst>
      <p:ext uri="{BB962C8B-B14F-4D97-AF65-F5344CB8AC3E}">
        <p14:creationId xmlns:p14="http://schemas.microsoft.com/office/powerpoint/2010/main" val="346007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438216" y="234879"/>
            <a:ext cx="6154817" cy="747428"/>
          </a:xfrm>
        </p:spPr>
        <p:txBody>
          <a:bodyPr/>
          <a:lstStyle/>
          <a:p>
            <a:r>
              <a:rPr lang="zh-CN" altLang="en-US" dirty="0"/>
              <a:t>特色简介</a:t>
            </a:r>
            <a:endParaRPr lang="en-US" altLang="zh-CN" dirty="0"/>
          </a:p>
          <a:p>
            <a:r>
              <a:rPr lang="zh-CN" altLang="en-US" dirty="0"/>
              <a:t>较为独立的技术方案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4FEF559-A6F3-2141-8F54-D37E169D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6" y="2088200"/>
            <a:ext cx="4267199" cy="330981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05CFFB-9538-1D42-975F-2E3A9A8BB537}"/>
              </a:ext>
            </a:extLst>
          </p:cNvPr>
          <p:cNvSpPr/>
          <p:nvPr/>
        </p:nvSpPr>
        <p:spPr>
          <a:xfrm>
            <a:off x="3314624" y="5431151"/>
            <a:ext cx="5562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注：unity中，选中对象的碰撞体会用绿色拓扑线显示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E31E18-FDDB-114C-9778-A7499DA60071}"/>
              </a:ext>
            </a:extLst>
          </p:cNvPr>
          <p:cNvSpPr/>
          <p:nvPr/>
        </p:nvSpPr>
        <p:spPr>
          <a:xfrm>
            <a:off x="1438215" y="1371600"/>
            <a:ext cx="8990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碰撞和游戏规则不依赖游戏引擎，算法精简，可快速往后端移植达成联机游戏效果，反作弊强</a:t>
            </a:r>
          </a:p>
        </p:txBody>
      </p:sp>
    </p:spTree>
    <p:extLst>
      <p:ext uri="{BB962C8B-B14F-4D97-AF65-F5344CB8AC3E}">
        <p14:creationId xmlns:p14="http://schemas.microsoft.com/office/powerpoint/2010/main" val="30524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kern="0" dirty="0">
                <a:solidFill>
                  <a:schemeClr val="bg1">
                    <a:lumMod val="95000"/>
                  </a:schemeClr>
                </a:solidFill>
              </a:rPr>
              <a:t>博弈设计</a:t>
            </a:r>
            <a:endParaRPr kumimoji="1" lang="en-US" altLang="zh-CN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056178" y="3165700"/>
            <a:ext cx="6416108" cy="583558"/>
          </a:xfrm>
        </p:spPr>
        <p:txBody>
          <a:bodyPr/>
          <a:lstStyle/>
          <a:p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博弈设计</a:t>
            </a:r>
            <a:endParaRPr lang="en-US" altLang="zh-CN" dirty="0"/>
          </a:p>
          <a:p>
            <a:r>
              <a:rPr lang="zh-CN" altLang="en-US" dirty="0"/>
              <a:t>视野博弈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8A5FBB-F1F8-BB4D-A54B-4BB3EAA97734}"/>
              </a:ext>
            </a:extLst>
          </p:cNvPr>
          <p:cNvSpPr/>
          <p:nvPr/>
        </p:nvSpPr>
        <p:spPr>
          <a:xfrm>
            <a:off x="1435608" y="1371600"/>
            <a:ext cx="9305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类FPS游戏扇形视野 不限旋转速度，但速度过快视野削减，控制玩家地图信息的获取速度</a:t>
            </a:r>
          </a:p>
        </p:txBody>
      </p:sp>
      <p:pic>
        <p:nvPicPr>
          <p:cNvPr id="3" name="在线媒体 2" descr="2-1.mp4">
            <a:hlinkClick r:id="" action="ppaction://media"/>
            <a:extLst>
              <a:ext uri="{FF2B5EF4-FFF2-40B4-BE49-F238E27FC236}">
                <a16:creationId xmlns:a16="http://schemas.microsoft.com/office/drawing/2014/main" id="{EAC38372-C110-3A4B-B664-EF5E944C3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4600" y="2130225"/>
            <a:ext cx="8128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6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博弈设计</a:t>
            </a:r>
            <a:endParaRPr lang="en-US" altLang="zh-CN" dirty="0"/>
          </a:p>
          <a:p>
            <a:r>
              <a:rPr lang="zh-CN" altLang="en-US" dirty="0"/>
              <a:t>动作格斗博弈</a:t>
            </a:r>
            <a:r>
              <a:rPr lang="en-US" altLang="zh-CN" dirty="0"/>
              <a:t>-</a:t>
            </a:r>
            <a:r>
              <a:rPr lang="zh-CN" altLang="en-US" dirty="0"/>
              <a:t>基础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02A7233-379F-EF47-A9ED-BB268811F8B3}"/>
              </a:ext>
            </a:extLst>
          </p:cNvPr>
          <p:cNvSpPr/>
          <p:nvPr/>
        </p:nvSpPr>
        <p:spPr>
          <a:xfrm>
            <a:off x="1673734" y="1314450"/>
            <a:ext cx="2583941" cy="7474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慢攻击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6C8146-BD10-E345-BB1D-92B94F391BA2}"/>
              </a:ext>
            </a:extLst>
          </p:cNvPr>
          <p:cNvSpPr/>
          <p:nvPr/>
        </p:nvSpPr>
        <p:spPr>
          <a:xfrm>
            <a:off x="4727831" y="2400300"/>
            <a:ext cx="2583941" cy="7474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不攻击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E28B462-E6E6-034D-808F-F72FCF884568}"/>
              </a:ext>
            </a:extLst>
          </p:cNvPr>
          <p:cNvSpPr/>
          <p:nvPr/>
        </p:nvSpPr>
        <p:spPr>
          <a:xfrm>
            <a:off x="7781927" y="1314450"/>
            <a:ext cx="2583941" cy="7474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快攻击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1CAD2F5-170A-4A4A-8668-CC5D53AABA46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4257675" y="1688164"/>
            <a:ext cx="3524252" cy="0"/>
          </a:xfrm>
          <a:prstGeom prst="straightConnector1">
            <a:avLst/>
          </a:prstGeom>
          <a:ln w="4445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23C5325-041B-274E-997F-1FA77D603CD4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2965705" y="2061878"/>
            <a:ext cx="1762126" cy="824198"/>
          </a:xfrm>
          <a:prstGeom prst="straightConnector1">
            <a:avLst/>
          </a:prstGeom>
          <a:ln w="4445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5E1E1CF0-FCF5-4A42-9E1B-EC8C0E3BEEF4}"/>
              </a:ext>
            </a:extLst>
          </p:cNvPr>
          <p:cNvCxnSpPr>
            <a:cxnSpLocks/>
            <a:stCxn id="27" idx="2"/>
            <a:endCxn id="26" idx="3"/>
          </p:cNvCxnSpPr>
          <p:nvPr/>
        </p:nvCxnSpPr>
        <p:spPr>
          <a:xfrm flipH="1">
            <a:off x="7311772" y="2061878"/>
            <a:ext cx="1762126" cy="712136"/>
          </a:xfrm>
          <a:prstGeom prst="straightConnector1">
            <a:avLst/>
          </a:prstGeom>
          <a:ln w="4445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在线媒体 35" descr="2-2-2.mp4">
            <a:hlinkClick r:id="" action="ppaction://media"/>
            <a:extLst>
              <a:ext uri="{FF2B5EF4-FFF2-40B4-BE49-F238E27FC236}">
                <a16:creationId xmlns:a16="http://schemas.microsoft.com/office/drawing/2014/main" id="{112ABA79-522D-1D4C-BD7E-3FD625090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10524" y="3572636"/>
            <a:ext cx="5326745" cy="2446973"/>
          </a:xfrm>
          <a:prstGeom prst="rect">
            <a:avLst/>
          </a:prstGeom>
        </p:spPr>
      </p:pic>
      <p:pic>
        <p:nvPicPr>
          <p:cNvPr id="38" name="在线媒体 37" descr="2-2-1.mp4">
            <a:hlinkClick r:id="" action="ppaction://media"/>
            <a:extLst>
              <a:ext uri="{FF2B5EF4-FFF2-40B4-BE49-F238E27FC236}">
                <a16:creationId xmlns:a16="http://schemas.microsoft.com/office/drawing/2014/main" id="{700EF24A-625E-7C48-8D2B-120B6A06D6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4732" y="3567308"/>
            <a:ext cx="5326745" cy="24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59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4D4D4D"/>
      </a:accent2>
      <a:accent3>
        <a:srgbClr val="808080"/>
      </a:accent3>
      <a:accent4>
        <a:srgbClr val="969696"/>
      </a:accent4>
      <a:accent5>
        <a:srgbClr val="969696"/>
      </a:accent5>
      <a:accent6>
        <a:srgbClr val="B2B2B2"/>
      </a:accent6>
      <a:hlink>
        <a:srgbClr val="5F5F5F"/>
      </a:hlink>
      <a:folHlink>
        <a:srgbClr val="919191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623</Words>
  <Application>Microsoft Macintosh PowerPoint</Application>
  <PresentationFormat>宽屏</PresentationFormat>
  <Paragraphs>195</Paragraphs>
  <Slides>17</Slides>
  <Notes>17</Notes>
  <HiddenSlides>0</HiddenSlides>
  <MMClips>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微软雅黑</vt:lpstr>
      <vt:lpstr>Segoe UI Light</vt:lpstr>
      <vt:lpstr>Arial</vt:lpstr>
      <vt:lpstr>Calibri</vt:lpstr>
      <vt:lpstr>Century Gothic</vt:lpstr>
      <vt:lpstr>Office Theme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 浩</dc:creator>
  <cp:lastModifiedBy>田 浩</cp:lastModifiedBy>
  <cp:revision>1</cp:revision>
  <dcterms:created xsi:type="dcterms:W3CDTF">2020-08-18T07:30:57Z</dcterms:created>
  <dcterms:modified xsi:type="dcterms:W3CDTF">2020-08-19T08:40:51Z</dcterms:modified>
</cp:coreProperties>
</file>